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7" r:id="rId2"/>
    <p:sldId id="260" r:id="rId3"/>
    <p:sldId id="264" r:id="rId4"/>
    <p:sldId id="262" r:id="rId5"/>
    <p:sldId id="265" r:id="rId6"/>
    <p:sldId id="266" r:id="rId7"/>
    <p:sldId id="258" r:id="rId8"/>
    <p:sldId id="259" r:id="rId9"/>
    <p:sldId id="263" r:id="rId10"/>
    <p:sldId id="25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6" userDrawn="1">
          <p15:clr>
            <a:srgbClr val="A4A3A4"/>
          </p15:clr>
        </p15:guide>
        <p15:guide id="2" pos="3816" userDrawn="1">
          <p15:clr>
            <a:srgbClr val="A4A3A4"/>
          </p15:clr>
        </p15:guide>
        <p15:guide id="3" orient="horz" pos="888" userDrawn="1">
          <p15:clr>
            <a:srgbClr val="A4A3A4"/>
          </p15:clr>
        </p15:guide>
        <p15:guide id="4" pos="384" userDrawn="1">
          <p15:clr>
            <a:srgbClr val="A4A3A4"/>
          </p15:clr>
        </p15:guide>
        <p15:guide id="5" pos="7296" userDrawn="1">
          <p15:clr>
            <a:srgbClr val="A4A3A4"/>
          </p15:clr>
        </p15:guide>
        <p15:guide id="6" orient="horz" pos="39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5666"/>
    <a:srgbClr val="FD593D"/>
    <a:srgbClr val="C1B8A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502" autoAdjust="0"/>
    <p:restoredTop sz="96196" autoAdjust="0"/>
  </p:normalViewPr>
  <p:slideViewPr>
    <p:cSldViewPr snapToGrid="0" showGuides="1">
      <p:cViewPr varScale="1">
        <p:scale>
          <a:sx n="75" d="100"/>
          <a:sy n="75" d="100"/>
        </p:scale>
        <p:origin x="60" y="168"/>
      </p:cViewPr>
      <p:guideLst>
        <p:guide orient="horz" pos="2136"/>
        <p:guide pos="3816"/>
        <p:guide orient="horz" pos="888"/>
        <p:guide pos="384"/>
        <p:guide pos="7296"/>
        <p:guide orient="horz" pos="398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image1.jpg>
</file>

<file path=ppt/media/image10.PNG>
</file>

<file path=ppt/media/image11.PNG>
</file>

<file path=ppt/media/image12.jpeg>
</file>

<file path=ppt/media/image13.jpeg>
</file>

<file path=ppt/media/image2.jpeg>
</file>

<file path=ppt/media/image3.jpe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A139DF-E491-4002-8892-F4956FCF0ECB}" type="datetimeFigureOut">
              <a:rPr lang="en-US" smtClean="0"/>
              <a:t>12/24/2022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216B68-CB25-4A0E-81D3-204B622FFCAB}" type="slidenum">
              <a:rPr lang="en-US" smtClean="0"/>
              <a:t>‹#›</a:t>
            </a:fld>
            <a:endParaRPr lang="en-US"/>
          </a:p>
        </p:txBody>
      </p:sp>
    </p:spTree>
    <p:extLst>
      <p:ext uri="{BB962C8B-B14F-4D97-AF65-F5344CB8AC3E}">
        <p14:creationId xmlns:p14="http://schemas.microsoft.com/office/powerpoint/2010/main" val="41619890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unsplash.com/@fezbot2000?utm_source=unsplash&amp;utm_medium=referral&amp;utm_content=creditCopyText"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https://unsplash.com/s/photos/buildings?utm_source=unsplash&amp;utm_medium=referral&amp;utm_content=creditCopyText" TargetMode="Externa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unsplash.com/@nikarthur?utm_source=unsplash&amp;utm_medium=referral&amp;utm_content=creditCopyText"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unsplash.com/s/photos/business-meeting?utm_source=unsplash&amp;utm_medium=referral&amp;utm_content=creditCopyText"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unsplash.com/@all_bong?utm_source=unsplash&amp;utm_medium=referral&amp;utm_content=creditCopyText" TargetMode="External"/><Relationship Id="rId2" Type="http://schemas.openxmlformats.org/officeDocument/2006/relationships/slide" Target="../slides/slide10.xml"/><Relationship Id="rId1" Type="http://schemas.openxmlformats.org/officeDocument/2006/relationships/notesMaster" Target="../notesMasters/notesMaster1.xml"/><Relationship Id="rId5" Type="http://schemas.openxmlformats.org/officeDocument/2006/relationships/hyperlink" Target="https://unsplash.com/@samuelzeller?utm_source=unsplash&amp;utm_medium=referral&amp;utm_content=creditCopyText" TargetMode="External"/><Relationship Id="rId4" Type="http://schemas.openxmlformats.org/officeDocument/2006/relationships/hyperlink" Target="https://unsplash.com/s/photos/building?utm_source=unsplash&amp;utm_medium=referral&amp;utm_content=creditCopyText"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Photo by </a:t>
            </a:r>
            <a:r>
              <a:rPr lang="en-US" sz="1200" b="0" i="0" kern="1200" dirty="0">
                <a:solidFill>
                  <a:schemeClr val="tx1"/>
                </a:solidFill>
                <a:effectLst/>
                <a:latin typeface="+mn-lt"/>
                <a:ea typeface="+mn-ea"/>
                <a:cs typeface="+mn-cs"/>
                <a:hlinkClick r:id="rId3"/>
              </a:rPr>
              <a:t>Fezbot2000</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08216B68-CB25-4A0E-81D3-204B622FFCAB}" type="slidenum">
              <a:rPr lang="en-US" smtClean="0"/>
              <a:t>1</a:t>
            </a:fld>
            <a:endParaRPr lang="en-US"/>
          </a:p>
        </p:txBody>
      </p:sp>
    </p:spTree>
    <p:extLst>
      <p:ext uri="{BB962C8B-B14F-4D97-AF65-F5344CB8AC3E}">
        <p14:creationId xmlns:p14="http://schemas.microsoft.com/office/powerpoint/2010/main" val="17035371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Photo by </a:t>
            </a:r>
            <a:r>
              <a:rPr lang="en-US" sz="1200" b="0" i="0" kern="1200" dirty="0">
                <a:solidFill>
                  <a:schemeClr val="tx1"/>
                </a:solidFill>
                <a:effectLst/>
                <a:latin typeface="+mn-lt"/>
                <a:ea typeface="+mn-ea"/>
                <a:cs typeface="+mn-cs"/>
                <a:hlinkClick r:id="rId3"/>
              </a:rPr>
              <a:t>Nik MacMillan</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08216B68-CB25-4A0E-81D3-204B622FFCAB}" type="slidenum">
              <a:rPr lang="en-US" smtClean="0"/>
              <a:t>2</a:t>
            </a:fld>
            <a:endParaRPr lang="en-US"/>
          </a:p>
        </p:txBody>
      </p:sp>
    </p:spTree>
    <p:extLst>
      <p:ext uri="{BB962C8B-B14F-4D97-AF65-F5344CB8AC3E}">
        <p14:creationId xmlns:p14="http://schemas.microsoft.com/office/powerpoint/2010/main" val="42083312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216B68-CB25-4A0E-81D3-204B622FFCAB}" type="slidenum">
              <a:rPr lang="en-US" smtClean="0"/>
              <a:t>3</a:t>
            </a:fld>
            <a:endParaRPr lang="en-US"/>
          </a:p>
        </p:txBody>
      </p:sp>
    </p:spTree>
    <p:extLst>
      <p:ext uri="{BB962C8B-B14F-4D97-AF65-F5344CB8AC3E}">
        <p14:creationId xmlns:p14="http://schemas.microsoft.com/office/powerpoint/2010/main" val="26041789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216B68-CB25-4A0E-81D3-204B622FFCAB}" type="slidenum">
              <a:rPr lang="en-US" smtClean="0"/>
              <a:t>4</a:t>
            </a:fld>
            <a:endParaRPr lang="en-US"/>
          </a:p>
        </p:txBody>
      </p:sp>
    </p:spTree>
    <p:extLst>
      <p:ext uri="{BB962C8B-B14F-4D97-AF65-F5344CB8AC3E}">
        <p14:creationId xmlns:p14="http://schemas.microsoft.com/office/powerpoint/2010/main" val="12614825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216B68-CB25-4A0E-81D3-204B622FFCAB}" type="slidenum">
              <a:rPr lang="en-US" smtClean="0"/>
              <a:t>6</a:t>
            </a:fld>
            <a:endParaRPr lang="en-US"/>
          </a:p>
        </p:txBody>
      </p:sp>
    </p:spTree>
    <p:extLst>
      <p:ext uri="{BB962C8B-B14F-4D97-AF65-F5344CB8AC3E}">
        <p14:creationId xmlns:p14="http://schemas.microsoft.com/office/powerpoint/2010/main" val="39774264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Photo by </a:t>
            </a:r>
            <a:r>
              <a:rPr lang="en-US" sz="1200" b="0" i="0" kern="1200" dirty="0">
                <a:solidFill>
                  <a:schemeClr val="tx1"/>
                </a:solidFill>
                <a:effectLst/>
                <a:latin typeface="+mn-lt"/>
                <a:ea typeface="+mn-ea"/>
                <a:cs typeface="+mn-cs"/>
                <a:hlinkClick r:id="rId3"/>
              </a:rPr>
              <a:t>All Bong</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hlinkClick r:id="rId4"/>
              </a:rPr>
              <a:t>Unsplash</a:t>
            </a:r>
            <a:r>
              <a:rPr lang="en-US" sz="1200" b="0" i="0" kern="1200" dirty="0" err="1">
                <a:solidFill>
                  <a:schemeClr val="tx1"/>
                </a:solidFill>
                <a:effectLst/>
                <a:latin typeface="+mn-lt"/>
                <a:ea typeface="+mn-ea"/>
                <a:cs typeface="+mn-cs"/>
              </a:rPr>
              <a:t>Photo</a:t>
            </a:r>
            <a:r>
              <a:rPr lang="en-US" sz="1200" b="0" i="0" kern="1200" dirty="0">
                <a:solidFill>
                  <a:schemeClr val="tx1"/>
                </a:solidFill>
                <a:effectLst/>
                <a:latin typeface="+mn-lt"/>
                <a:ea typeface="+mn-ea"/>
                <a:cs typeface="+mn-cs"/>
              </a:rPr>
              <a:t> by </a:t>
            </a:r>
            <a:r>
              <a:rPr lang="en-US" sz="1200" b="0" i="0" kern="1200" dirty="0">
                <a:solidFill>
                  <a:schemeClr val="tx1"/>
                </a:solidFill>
                <a:effectLst/>
                <a:latin typeface="+mn-lt"/>
                <a:ea typeface="+mn-ea"/>
                <a:cs typeface="+mn-cs"/>
                <a:hlinkClick r:id="rId5"/>
              </a:rPr>
              <a:t>Samuel Zeller</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08216B68-CB25-4A0E-81D3-204B622FFCAB}" type="slidenum">
              <a:rPr lang="en-US" smtClean="0"/>
              <a:t>10</a:t>
            </a:fld>
            <a:endParaRPr lang="en-US"/>
          </a:p>
        </p:txBody>
      </p:sp>
    </p:spTree>
    <p:extLst>
      <p:ext uri="{BB962C8B-B14F-4D97-AF65-F5344CB8AC3E}">
        <p14:creationId xmlns:p14="http://schemas.microsoft.com/office/powerpoint/2010/main" val="12667695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8A0CA62-298B-4DBE-A01A-6FB75E39681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617BBCF5-1EF1-4BED-9CCF-9F8E80193AD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16782E31-440B-4496-8ECE-6FA122FCCF0C}"/>
              </a:ext>
            </a:extLst>
          </p:cNvPr>
          <p:cNvSpPr>
            <a:spLocks noGrp="1"/>
          </p:cNvSpPr>
          <p:nvPr>
            <p:ph type="dt" sz="half" idx="10"/>
          </p:nvPr>
        </p:nvSpPr>
        <p:spPr/>
        <p:txBody>
          <a:bodyPr/>
          <a:lstStyle/>
          <a:p>
            <a:fld id="{454C6B72-F7C7-4E85-8A00-079F05DACFBF}" type="datetime1">
              <a:rPr lang="en-US" smtClean="0"/>
              <a:t>12/24/2022</a:t>
            </a:fld>
            <a:endParaRPr lang="en-US"/>
          </a:p>
        </p:txBody>
      </p:sp>
      <p:sp>
        <p:nvSpPr>
          <p:cNvPr id="5" name="Footer Placeholder 4">
            <a:extLst>
              <a:ext uri="{FF2B5EF4-FFF2-40B4-BE49-F238E27FC236}">
                <a16:creationId xmlns="" xmlns:a16="http://schemas.microsoft.com/office/drawing/2014/main" id="{FD3355F8-CBE3-434E-AEBF-5EF52F214A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22F485E9-C9A6-4250-83B5-7A1EC1BBD1DC}"/>
              </a:ext>
            </a:extLst>
          </p:cNvPr>
          <p:cNvSpPr>
            <a:spLocks noGrp="1"/>
          </p:cNvSpPr>
          <p:nvPr>
            <p:ph type="sldNum" sz="quarter" idx="12"/>
          </p:nvPr>
        </p:nvSpPr>
        <p:spPr/>
        <p:txBody>
          <a:bodyPr/>
          <a:lstStyle/>
          <a:p>
            <a:fld id="{803A5971-35D0-4E4A-8828-9024326551F1}" type="slidenum">
              <a:rPr lang="en-US" smtClean="0"/>
              <a:t>‹#›</a:t>
            </a:fld>
            <a:endParaRPr lang="en-US"/>
          </a:p>
        </p:txBody>
      </p:sp>
    </p:spTree>
    <p:extLst>
      <p:ext uri="{BB962C8B-B14F-4D97-AF65-F5344CB8AC3E}">
        <p14:creationId xmlns:p14="http://schemas.microsoft.com/office/powerpoint/2010/main" val="2329032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1A074DE-BAB1-40BB-A3A8-33C17E11E9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0D8D78FE-112F-4AC0-8146-60F8024E3D1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046C755E-B7F8-48F1-B4F8-B1C9EA0939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196D4C1B-6ED3-4B55-B16A-C6DA121172B1}"/>
              </a:ext>
            </a:extLst>
          </p:cNvPr>
          <p:cNvSpPr>
            <a:spLocks noGrp="1"/>
          </p:cNvSpPr>
          <p:nvPr>
            <p:ph type="dt" sz="half" idx="10"/>
          </p:nvPr>
        </p:nvSpPr>
        <p:spPr/>
        <p:txBody>
          <a:bodyPr/>
          <a:lstStyle/>
          <a:p>
            <a:fld id="{03895703-11D8-468E-AE5C-DBB1A53F2ADE}" type="datetime1">
              <a:rPr lang="en-US" smtClean="0"/>
              <a:t>12/24/2022</a:t>
            </a:fld>
            <a:endParaRPr lang="en-US"/>
          </a:p>
        </p:txBody>
      </p:sp>
      <p:sp>
        <p:nvSpPr>
          <p:cNvPr id="6" name="Footer Placeholder 5">
            <a:extLst>
              <a:ext uri="{FF2B5EF4-FFF2-40B4-BE49-F238E27FC236}">
                <a16:creationId xmlns="" xmlns:a16="http://schemas.microsoft.com/office/drawing/2014/main" id="{07847950-EC04-4289-847D-2196C01C84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373EAE3C-DB48-498A-897A-75622972304A}"/>
              </a:ext>
            </a:extLst>
          </p:cNvPr>
          <p:cNvSpPr>
            <a:spLocks noGrp="1"/>
          </p:cNvSpPr>
          <p:nvPr>
            <p:ph type="sldNum" sz="quarter" idx="12"/>
          </p:nvPr>
        </p:nvSpPr>
        <p:spPr/>
        <p:txBody>
          <a:bodyPr/>
          <a:lstStyle/>
          <a:p>
            <a:fld id="{803A5971-35D0-4E4A-8828-9024326551F1}" type="slidenum">
              <a:rPr lang="en-US" smtClean="0"/>
              <a:t>‹#›</a:t>
            </a:fld>
            <a:endParaRPr lang="en-US"/>
          </a:p>
        </p:txBody>
      </p:sp>
    </p:spTree>
    <p:extLst>
      <p:ext uri="{BB962C8B-B14F-4D97-AF65-F5344CB8AC3E}">
        <p14:creationId xmlns:p14="http://schemas.microsoft.com/office/powerpoint/2010/main" val="1176518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E1F8852-2AE0-4C05-847C-33777F9337F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74618209-4758-44A8-8BD4-AA7F628EAE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68F5308E-A6D7-42A9-89B1-93964DDE60E9}"/>
              </a:ext>
            </a:extLst>
          </p:cNvPr>
          <p:cNvSpPr>
            <a:spLocks noGrp="1"/>
          </p:cNvSpPr>
          <p:nvPr>
            <p:ph type="dt" sz="half" idx="10"/>
          </p:nvPr>
        </p:nvSpPr>
        <p:spPr/>
        <p:txBody>
          <a:bodyPr/>
          <a:lstStyle/>
          <a:p>
            <a:fld id="{47E49473-044A-4071-A796-AF18DBBD2F8D}" type="datetime1">
              <a:rPr lang="en-US" smtClean="0"/>
              <a:t>12/24/2022</a:t>
            </a:fld>
            <a:endParaRPr lang="en-US"/>
          </a:p>
        </p:txBody>
      </p:sp>
      <p:sp>
        <p:nvSpPr>
          <p:cNvPr id="5" name="Footer Placeholder 4">
            <a:extLst>
              <a:ext uri="{FF2B5EF4-FFF2-40B4-BE49-F238E27FC236}">
                <a16:creationId xmlns="" xmlns:a16="http://schemas.microsoft.com/office/drawing/2014/main" id="{27CDCE48-A9A1-49B1-A198-D302C257D9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8F092063-A3A5-4D5B-9FF5-94CC323BF382}"/>
              </a:ext>
            </a:extLst>
          </p:cNvPr>
          <p:cNvSpPr>
            <a:spLocks noGrp="1"/>
          </p:cNvSpPr>
          <p:nvPr>
            <p:ph type="sldNum" sz="quarter" idx="12"/>
          </p:nvPr>
        </p:nvSpPr>
        <p:spPr/>
        <p:txBody>
          <a:bodyPr/>
          <a:lstStyle/>
          <a:p>
            <a:fld id="{803A5971-35D0-4E4A-8828-9024326551F1}" type="slidenum">
              <a:rPr lang="en-US" smtClean="0"/>
              <a:t>‹#›</a:t>
            </a:fld>
            <a:endParaRPr lang="en-US"/>
          </a:p>
        </p:txBody>
      </p:sp>
    </p:spTree>
    <p:extLst>
      <p:ext uri="{BB962C8B-B14F-4D97-AF65-F5344CB8AC3E}">
        <p14:creationId xmlns:p14="http://schemas.microsoft.com/office/powerpoint/2010/main" val="27647852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E52B0BB0-3BA6-4324-90E9-3A1BB8D1FE9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8DD3636E-8F6F-4612-9B25-E8AD24E06E0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FA2D332F-7F1A-494C-9877-C8AB9E1150B4}"/>
              </a:ext>
            </a:extLst>
          </p:cNvPr>
          <p:cNvSpPr>
            <a:spLocks noGrp="1"/>
          </p:cNvSpPr>
          <p:nvPr>
            <p:ph type="dt" sz="half" idx="10"/>
          </p:nvPr>
        </p:nvSpPr>
        <p:spPr/>
        <p:txBody>
          <a:bodyPr/>
          <a:lstStyle/>
          <a:p>
            <a:fld id="{67D62FFD-F5A1-4AB8-866D-0F0C4AA76D4F}" type="datetime1">
              <a:rPr lang="en-US" smtClean="0"/>
              <a:t>12/24/2022</a:t>
            </a:fld>
            <a:endParaRPr lang="en-US"/>
          </a:p>
        </p:txBody>
      </p:sp>
      <p:sp>
        <p:nvSpPr>
          <p:cNvPr id="5" name="Footer Placeholder 4">
            <a:extLst>
              <a:ext uri="{FF2B5EF4-FFF2-40B4-BE49-F238E27FC236}">
                <a16:creationId xmlns="" xmlns:a16="http://schemas.microsoft.com/office/drawing/2014/main" id="{C2028A9A-2184-4DB3-AA3F-211AA8C2B9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6B1B16B3-7106-42B7-916F-9407B347606A}"/>
              </a:ext>
            </a:extLst>
          </p:cNvPr>
          <p:cNvSpPr>
            <a:spLocks noGrp="1"/>
          </p:cNvSpPr>
          <p:nvPr>
            <p:ph type="sldNum" sz="quarter" idx="12"/>
          </p:nvPr>
        </p:nvSpPr>
        <p:spPr/>
        <p:txBody>
          <a:bodyPr/>
          <a:lstStyle/>
          <a:p>
            <a:fld id="{803A5971-35D0-4E4A-8828-9024326551F1}" type="slidenum">
              <a:rPr lang="en-US" smtClean="0"/>
              <a:t>‹#›</a:t>
            </a:fld>
            <a:endParaRPr lang="en-US"/>
          </a:p>
        </p:txBody>
      </p:sp>
    </p:spTree>
    <p:extLst>
      <p:ext uri="{BB962C8B-B14F-4D97-AF65-F5344CB8AC3E}">
        <p14:creationId xmlns:p14="http://schemas.microsoft.com/office/powerpoint/2010/main" val="25594258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grpSp>
        <p:nvGrpSpPr>
          <p:cNvPr id="7" name="Group 6">
            <a:extLst>
              <a:ext uri="{FF2B5EF4-FFF2-40B4-BE49-F238E27FC236}">
                <a16:creationId xmlns="" xmlns:a16="http://schemas.microsoft.com/office/drawing/2014/main" id="{32BFC978-B996-459D-BCF0-F22C2E413C01}"/>
              </a:ext>
            </a:extLst>
          </p:cNvPr>
          <p:cNvGrpSpPr/>
          <p:nvPr userDrawn="1"/>
        </p:nvGrpSpPr>
        <p:grpSpPr>
          <a:xfrm>
            <a:off x="-593721" y="3690907"/>
            <a:ext cx="3604881" cy="4440403"/>
            <a:chOff x="-593721" y="3690907"/>
            <a:chExt cx="3604881" cy="4440403"/>
          </a:xfrm>
        </p:grpSpPr>
        <p:sp>
          <p:nvSpPr>
            <p:cNvPr id="8" name="Rectangle: Rounded Corners 7">
              <a:extLst>
                <a:ext uri="{FF2B5EF4-FFF2-40B4-BE49-F238E27FC236}">
                  <a16:creationId xmlns="" xmlns:a16="http://schemas.microsoft.com/office/drawing/2014/main" id="{A553C576-F934-4166-AB17-344413522F1F}"/>
                </a:ext>
              </a:extLst>
            </p:cNvPr>
            <p:cNvSpPr/>
            <p:nvPr/>
          </p:nvSpPr>
          <p:spPr>
            <a:xfrm rot="18900000">
              <a:off x="-593721" y="4583741"/>
              <a:ext cx="1354347" cy="1354347"/>
            </a:xfrm>
            <a:prstGeom prst="round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 xmlns:a16="http://schemas.microsoft.com/office/drawing/2014/main" id="{C5B5652C-1DC8-4D78-B762-3A80D5B57344}"/>
                </a:ext>
              </a:extLst>
            </p:cNvPr>
            <p:cNvSpPr/>
            <p:nvPr/>
          </p:nvSpPr>
          <p:spPr>
            <a:xfrm rot="18900000">
              <a:off x="-593720" y="6369410"/>
              <a:ext cx="1354347" cy="1354347"/>
            </a:xfrm>
            <a:prstGeom prst="round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 xmlns:a16="http://schemas.microsoft.com/office/drawing/2014/main" id="{EDA7A6C2-4EEE-4AC8-9A1B-741C1DE2E446}"/>
                </a:ext>
              </a:extLst>
            </p:cNvPr>
            <p:cNvSpPr/>
            <p:nvPr/>
          </p:nvSpPr>
          <p:spPr>
            <a:xfrm rot="18900000">
              <a:off x="531546" y="3690907"/>
              <a:ext cx="1354347" cy="1354347"/>
            </a:xfrm>
            <a:prstGeom prst="round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 xmlns:a16="http://schemas.microsoft.com/office/drawing/2014/main" id="{0BE8859B-D620-4D3F-88BD-169E8E728135}"/>
                </a:ext>
              </a:extLst>
            </p:cNvPr>
            <p:cNvSpPr/>
            <p:nvPr/>
          </p:nvSpPr>
          <p:spPr>
            <a:xfrm rot="18900000">
              <a:off x="531547" y="5476576"/>
              <a:ext cx="1354347" cy="1354347"/>
            </a:xfrm>
            <a:prstGeom prst="roundRect">
              <a:avLst/>
            </a:prstGeom>
            <a:noFill/>
            <a:ln>
              <a:solidFill>
                <a:srgbClr val="1AA39B"/>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Rectangle: Rounded Corners 11">
              <a:extLst>
                <a:ext uri="{FF2B5EF4-FFF2-40B4-BE49-F238E27FC236}">
                  <a16:creationId xmlns="" xmlns:a16="http://schemas.microsoft.com/office/drawing/2014/main" id="{A08C0260-EDCE-41B7-A5E8-932C42F5D4ED}"/>
                </a:ext>
              </a:extLst>
            </p:cNvPr>
            <p:cNvSpPr/>
            <p:nvPr/>
          </p:nvSpPr>
          <p:spPr>
            <a:xfrm rot="18900000">
              <a:off x="1656812" y="4583741"/>
              <a:ext cx="1354347" cy="1354347"/>
            </a:xfrm>
            <a:prstGeom prst="round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 xmlns:a16="http://schemas.microsoft.com/office/drawing/2014/main" id="{E6FAD573-7540-407E-A530-DB6CA6A80BDC}"/>
                </a:ext>
              </a:extLst>
            </p:cNvPr>
            <p:cNvSpPr/>
            <p:nvPr/>
          </p:nvSpPr>
          <p:spPr>
            <a:xfrm rot="18900000">
              <a:off x="1656813" y="6369410"/>
              <a:ext cx="1354347" cy="1354347"/>
            </a:xfrm>
            <a:prstGeom prst="round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 xmlns:a16="http://schemas.microsoft.com/office/drawing/2014/main" id="{BC9E3436-BF30-4145-A538-A38F2EF9D385}"/>
                </a:ext>
              </a:extLst>
            </p:cNvPr>
            <p:cNvSpPr/>
            <p:nvPr/>
          </p:nvSpPr>
          <p:spPr>
            <a:xfrm rot="18900000">
              <a:off x="123991" y="5961858"/>
              <a:ext cx="2169452" cy="2169452"/>
            </a:xfrm>
            <a:prstGeom prst="roundRect">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 xmlns:a16="http://schemas.microsoft.com/office/drawing/2014/main" id="{EF9B11AE-6FB6-4B87-8E89-E1D065DB0E34}"/>
              </a:ext>
            </a:extLst>
          </p:cNvPr>
          <p:cNvSpPr/>
          <p:nvPr userDrawn="1"/>
        </p:nvSpPr>
        <p:spPr>
          <a:xfrm>
            <a:off x="0" y="3429000"/>
            <a:ext cx="4432300" cy="3429000"/>
          </a:xfrm>
          <a:prstGeom prst="rect">
            <a:avLst/>
          </a:prstGeom>
          <a:solidFill>
            <a:schemeClr val="bg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 xmlns:a16="http://schemas.microsoft.com/office/drawing/2014/main" id="{B6437C02-0FE9-4694-A7B5-DAA2E7F92826}"/>
              </a:ext>
            </a:extLst>
          </p:cNvPr>
          <p:cNvSpPr>
            <a:spLocks noGrp="1"/>
          </p:cNvSpPr>
          <p:nvPr>
            <p:ph type="dt" sz="half" idx="10"/>
          </p:nvPr>
        </p:nvSpPr>
        <p:spPr/>
        <p:txBody>
          <a:bodyPr/>
          <a:lstStyle/>
          <a:p>
            <a:fld id="{7D1D4DD3-678E-4AFD-A40F-E4DACEA77179}" type="datetime1">
              <a:rPr lang="en-US" smtClean="0"/>
              <a:t>12/24/2022</a:t>
            </a:fld>
            <a:endParaRPr lang="en-US"/>
          </a:p>
        </p:txBody>
      </p:sp>
      <p:sp>
        <p:nvSpPr>
          <p:cNvPr id="5" name="Footer Placeholder 4">
            <a:extLst>
              <a:ext uri="{FF2B5EF4-FFF2-40B4-BE49-F238E27FC236}">
                <a16:creationId xmlns="" xmlns:a16="http://schemas.microsoft.com/office/drawing/2014/main" id="{B6259E44-CD78-4CC7-8AA4-C4FF8D3688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1953EE96-960C-45FC-BB52-209ED2441814}"/>
              </a:ext>
            </a:extLst>
          </p:cNvPr>
          <p:cNvSpPr>
            <a:spLocks noGrp="1"/>
          </p:cNvSpPr>
          <p:nvPr>
            <p:ph type="sldNum" sz="quarter" idx="12"/>
          </p:nvPr>
        </p:nvSpPr>
        <p:spPr/>
        <p:txBody>
          <a:bodyPr/>
          <a:lstStyle/>
          <a:p>
            <a:fld id="{313DEBBE-1EFA-4D2E-88F5-083B206EF4A4}" type="slidenum">
              <a:rPr lang="en-US" smtClean="0"/>
              <a:t>‹#›</a:t>
            </a:fld>
            <a:endParaRPr lang="en-US"/>
          </a:p>
        </p:txBody>
      </p:sp>
      <p:sp>
        <p:nvSpPr>
          <p:cNvPr id="15" name="Rectangle 14">
            <a:extLst>
              <a:ext uri="{FF2B5EF4-FFF2-40B4-BE49-F238E27FC236}">
                <a16:creationId xmlns="" xmlns:a16="http://schemas.microsoft.com/office/drawing/2014/main" id="{7D2EF540-DE6E-4F6A-A782-50F96103DA3E}"/>
              </a:ext>
            </a:extLst>
          </p:cNvPr>
          <p:cNvSpPr/>
          <p:nvPr userDrawn="1"/>
        </p:nvSpPr>
        <p:spPr>
          <a:xfrm>
            <a:off x="11747500" y="366740"/>
            <a:ext cx="444500" cy="444500"/>
          </a:xfrm>
          <a:prstGeom prst="rect">
            <a:avLst/>
          </a:prstGeom>
          <a:solidFill>
            <a:srgbClr val="F6AF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23911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7" name="Group 6">
            <a:extLst>
              <a:ext uri="{FF2B5EF4-FFF2-40B4-BE49-F238E27FC236}">
                <a16:creationId xmlns="" xmlns:a16="http://schemas.microsoft.com/office/drawing/2014/main" id="{627D3642-77D2-499A-A26F-A387F4B4AC04}"/>
              </a:ext>
            </a:extLst>
          </p:cNvPr>
          <p:cNvGrpSpPr/>
          <p:nvPr userDrawn="1"/>
        </p:nvGrpSpPr>
        <p:grpSpPr>
          <a:xfrm>
            <a:off x="0" y="0"/>
            <a:ext cx="12192001" cy="6858000"/>
            <a:chOff x="0" y="0"/>
            <a:chExt cx="12192001" cy="6858000"/>
          </a:xfrm>
        </p:grpSpPr>
        <p:pic>
          <p:nvPicPr>
            <p:cNvPr id="8" name="Picture 7" descr="A close up of a black background&#10;&#10;Description automatically generated">
              <a:extLst>
                <a:ext uri="{FF2B5EF4-FFF2-40B4-BE49-F238E27FC236}">
                  <a16:creationId xmlns="" xmlns:a16="http://schemas.microsoft.com/office/drawing/2014/main" id="{F852836E-C119-4808-9B30-EE403AC4B95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2704" r="12704" b="37070"/>
            <a:stretch/>
          </p:blipFill>
          <p:spPr>
            <a:xfrm>
              <a:off x="1" y="1"/>
              <a:ext cx="12192000" cy="6857999"/>
            </a:xfrm>
            <a:prstGeom prst="rect">
              <a:avLst/>
            </a:prstGeom>
          </p:spPr>
        </p:pic>
        <p:sp>
          <p:nvSpPr>
            <p:cNvPr id="9" name="Rectangle 8">
              <a:extLst>
                <a:ext uri="{FF2B5EF4-FFF2-40B4-BE49-F238E27FC236}">
                  <a16:creationId xmlns="" xmlns:a16="http://schemas.microsoft.com/office/drawing/2014/main" id="{CB1439AA-5526-4EE7-9BBE-29102F735311}"/>
                </a:ext>
              </a:extLst>
            </p:cNvPr>
            <p:cNvSpPr/>
            <p:nvPr/>
          </p:nvSpPr>
          <p:spPr>
            <a:xfrm>
              <a:off x="0" y="0"/>
              <a:ext cx="12191999" cy="6857999"/>
            </a:xfrm>
            <a:prstGeom prst="rect">
              <a:avLst/>
            </a:prstGeom>
            <a:solidFill>
              <a:schemeClr val="bg1">
                <a:alpha val="9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Freeform: Shape 10">
            <a:extLst>
              <a:ext uri="{FF2B5EF4-FFF2-40B4-BE49-F238E27FC236}">
                <a16:creationId xmlns="" xmlns:a16="http://schemas.microsoft.com/office/drawing/2014/main" id="{A5F5448E-B962-4B3B-9B06-D31256569244}"/>
              </a:ext>
            </a:extLst>
          </p:cNvPr>
          <p:cNvSpPr/>
          <p:nvPr userDrawn="1"/>
        </p:nvSpPr>
        <p:spPr>
          <a:xfrm>
            <a:off x="11508068" y="6244824"/>
            <a:ext cx="586815" cy="526105"/>
          </a:xfrm>
          <a:custGeom>
            <a:avLst/>
            <a:gdLst>
              <a:gd name="connsiteX0" fmla="*/ 594951 w 594951"/>
              <a:gd name="connsiteY0" fmla="*/ 0 h 533400"/>
              <a:gd name="connsiteX1" fmla="*/ 594951 w 594951"/>
              <a:gd name="connsiteY1" fmla="*/ 533400 h 533400"/>
              <a:gd name="connsiteX2" fmla="*/ 0 w 594951"/>
              <a:gd name="connsiteY2" fmla="*/ 533400 h 533400"/>
              <a:gd name="connsiteX3" fmla="*/ 5328 w 594951"/>
              <a:gd name="connsiteY3" fmla="*/ 480557 h 533400"/>
              <a:gd name="connsiteX4" fmla="*/ 594951 w 594951"/>
              <a:gd name="connsiteY4" fmla="*/ 0 h 53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951" h="533400">
                <a:moveTo>
                  <a:pt x="594951" y="0"/>
                </a:moveTo>
                <a:lnTo>
                  <a:pt x="594951" y="533400"/>
                </a:lnTo>
                <a:lnTo>
                  <a:pt x="0" y="533400"/>
                </a:lnTo>
                <a:lnTo>
                  <a:pt x="5328" y="480557"/>
                </a:lnTo>
                <a:cubicBezTo>
                  <a:pt x="61448" y="206304"/>
                  <a:pt x="304107" y="0"/>
                  <a:pt x="594951" y="0"/>
                </a:cubicBezTo>
                <a:close/>
              </a:path>
            </a:pathLst>
          </a:custGeom>
          <a:solidFill>
            <a:srgbClr val="FD5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AE3A38EC-7ACF-4273-A137-CFB11EF3D07C}"/>
              </a:ext>
            </a:extLst>
          </p:cNvPr>
          <p:cNvSpPr>
            <a:spLocks noGrp="1"/>
          </p:cNvSpPr>
          <p:nvPr>
            <p:ph type="title"/>
          </p:nvPr>
        </p:nvSpPr>
        <p:spPr>
          <a:xfrm>
            <a:off x="604838" y="307975"/>
            <a:ext cx="10982325" cy="892175"/>
          </a:xfrm>
        </p:spPr>
        <p:txBody>
          <a:bodyPr>
            <a:normAutofit/>
          </a:bodyPr>
          <a:lstStyle>
            <a:lvl1pPr algn="ctr">
              <a:defRPr sz="3200" b="1">
                <a:latin typeface="Century Gothic" panose="020B0502020202020204" pitchFamily="34" charset="0"/>
              </a:defRPr>
            </a:lvl1pPr>
          </a:lstStyle>
          <a:p>
            <a:r>
              <a:rPr lang="en-US" dirty="0"/>
              <a:t>Click to edit Master title style</a:t>
            </a:r>
          </a:p>
        </p:txBody>
      </p:sp>
      <p:sp>
        <p:nvSpPr>
          <p:cNvPr id="3" name="Content Placeholder 2">
            <a:extLst>
              <a:ext uri="{FF2B5EF4-FFF2-40B4-BE49-F238E27FC236}">
                <a16:creationId xmlns="" xmlns:a16="http://schemas.microsoft.com/office/drawing/2014/main" id="{B29FA3AA-9A8C-4105-AEBD-C1F9FE654475}"/>
              </a:ext>
            </a:extLst>
          </p:cNvPr>
          <p:cNvSpPr>
            <a:spLocks noGrp="1"/>
          </p:cNvSpPr>
          <p:nvPr>
            <p:ph idx="1"/>
          </p:nvPr>
        </p:nvSpPr>
        <p:spPr>
          <a:xfrm>
            <a:off x="604838" y="1825625"/>
            <a:ext cx="10982325" cy="4351338"/>
          </a:xfrm>
        </p:spPr>
        <p:txBody>
          <a:bodyPr>
            <a:normAutofit/>
          </a:bodyPr>
          <a:lstStyle>
            <a:lvl1pPr>
              <a:defRPr sz="2400">
                <a:latin typeface="+mj-lt"/>
              </a:defRPr>
            </a:lvl1pPr>
            <a:lvl2pPr>
              <a:defRPr sz="2000">
                <a:latin typeface="+mj-lt"/>
              </a:defRPr>
            </a:lvl2pPr>
            <a:lvl3pPr>
              <a:defRPr sz="1800">
                <a:latin typeface="+mj-lt"/>
              </a:defRPr>
            </a:lvl3pPr>
            <a:lvl4pPr>
              <a:defRPr sz="1600">
                <a:latin typeface="+mj-lt"/>
              </a:defRPr>
            </a:lvl4pPr>
            <a:lvl5pPr>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 xmlns:a16="http://schemas.microsoft.com/office/drawing/2014/main" id="{7839651B-55ED-45C1-926A-B0FBA9AE4D27}"/>
              </a:ext>
            </a:extLst>
          </p:cNvPr>
          <p:cNvSpPr>
            <a:spLocks noGrp="1"/>
          </p:cNvSpPr>
          <p:nvPr>
            <p:ph type="dt" sz="half" idx="10"/>
          </p:nvPr>
        </p:nvSpPr>
        <p:spPr>
          <a:xfrm>
            <a:off x="604838" y="6356350"/>
            <a:ext cx="2743200" cy="365125"/>
          </a:xfrm>
        </p:spPr>
        <p:txBody>
          <a:bodyPr/>
          <a:lstStyle/>
          <a:p>
            <a:fld id="{28D63ACB-0567-4A98-A25C-A89316B79EDA}" type="datetime1">
              <a:rPr lang="en-US" smtClean="0"/>
              <a:t>12/24/2022</a:t>
            </a:fld>
            <a:endParaRPr lang="en-US" dirty="0"/>
          </a:p>
        </p:txBody>
      </p:sp>
      <p:sp>
        <p:nvSpPr>
          <p:cNvPr id="5" name="Footer Placeholder 4">
            <a:extLst>
              <a:ext uri="{FF2B5EF4-FFF2-40B4-BE49-F238E27FC236}">
                <a16:creationId xmlns="" xmlns:a16="http://schemas.microsoft.com/office/drawing/2014/main" id="{4E952DEF-E29C-4F4F-9632-140F3C1818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00FDFE6C-E6CA-4512-942E-678B1243B5CD}"/>
              </a:ext>
            </a:extLst>
          </p:cNvPr>
          <p:cNvSpPr>
            <a:spLocks noGrp="1"/>
          </p:cNvSpPr>
          <p:nvPr>
            <p:ph type="sldNum" sz="quarter" idx="12"/>
          </p:nvPr>
        </p:nvSpPr>
        <p:spPr>
          <a:xfrm>
            <a:off x="11677650" y="6384925"/>
            <a:ext cx="395288" cy="365125"/>
          </a:xfrm>
        </p:spPr>
        <p:txBody>
          <a:bodyPr/>
          <a:lstStyle>
            <a:lvl1pPr algn="ctr">
              <a:defRPr sz="1100">
                <a:solidFill>
                  <a:schemeClr val="bg1"/>
                </a:solidFill>
              </a:defRPr>
            </a:lvl1pPr>
          </a:lstStyle>
          <a:p>
            <a:fld id="{803A5971-35D0-4E4A-8828-9024326551F1}" type="slidenum">
              <a:rPr lang="en-US" smtClean="0"/>
              <a:pPr/>
              <a:t>‹#›</a:t>
            </a:fld>
            <a:endParaRPr lang="en-US" dirty="0"/>
          </a:p>
        </p:txBody>
      </p:sp>
    </p:spTree>
    <p:extLst>
      <p:ext uri="{BB962C8B-B14F-4D97-AF65-F5344CB8AC3E}">
        <p14:creationId xmlns:p14="http://schemas.microsoft.com/office/powerpoint/2010/main" val="2198778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8" name="Title 1">
            <a:extLst>
              <a:ext uri="{FF2B5EF4-FFF2-40B4-BE49-F238E27FC236}">
                <a16:creationId xmlns="" xmlns:a16="http://schemas.microsoft.com/office/drawing/2014/main" id="{2C5CEA96-E94F-4C2F-8DEA-BB3075F1A473}"/>
              </a:ext>
            </a:extLst>
          </p:cNvPr>
          <p:cNvSpPr>
            <a:spLocks noGrp="1"/>
          </p:cNvSpPr>
          <p:nvPr>
            <p:ph type="title"/>
          </p:nvPr>
        </p:nvSpPr>
        <p:spPr>
          <a:xfrm>
            <a:off x="604838" y="307975"/>
            <a:ext cx="10982325" cy="892175"/>
          </a:xfrm>
        </p:spPr>
        <p:txBody>
          <a:bodyPr>
            <a:normAutofit/>
          </a:bodyPr>
          <a:lstStyle>
            <a:lvl1pPr algn="ctr">
              <a:defRPr sz="3200" b="1">
                <a:latin typeface="Century Gothic" panose="020B0502020202020204" pitchFamily="34" charset="0"/>
              </a:defRPr>
            </a:lvl1pPr>
          </a:lstStyle>
          <a:p>
            <a:r>
              <a:rPr lang="en-US" dirty="0"/>
              <a:t>Click to edit Master title style</a:t>
            </a:r>
          </a:p>
        </p:txBody>
      </p:sp>
      <p:sp>
        <p:nvSpPr>
          <p:cNvPr id="9" name="Content Placeholder 2">
            <a:extLst>
              <a:ext uri="{FF2B5EF4-FFF2-40B4-BE49-F238E27FC236}">
                <a16:creationId xmlns="" xmlns:a16="http://schemas.microsoft.com/office/drawing/2014/main" id="{94D95873-E204-4C27-B521-5A43E6414854}"/>
              </a:ext>
            </a:extLst>
          </p:cNvPr>
          <p:cNvSpPr>
            <a:spLocks noGrp="1"/>
          </p:cNvSpPr>
          <p:nvPr>
            <p:ph idx="1"/>
          </p:nvPr>
        </p:nvSpPr>
        <p:spPr>
          <a:xfrm>
            <a:off x="604838" y="1825625"/>
            <a:ext cx="10982325" cy="4351338"/>
          </a:xfrm>
        </p:spPr>
        <p:txBody>
          <a:bodyPr>
            <a:normAutofit/>
          </a:bodyPr>
          <a:lstStyle>
            <a:lvl1pPr>
              <a:defRPr sz="2400">
                <a:latin typeface="+mj-lt"/>
              </a:defRPr>
            </a:lvl1pPr>
            <a:lvl2pPr>
              <a:defRPr sz="2000">
                <a:latin typeface="+mj-lt"/>
              </a:defRPr>
            </a:lvl2pPr>
            <a:lvl3pPr>
              <a:defRPr sz="1800">
                <a:latin typeface="+mj-lt"/>
              </a:defRPr>
            </a:lvl3pPr>
            <a:lvl4pPr>
              <a:defRPr sz="1600">
                <a:latin typeface="+mj-lt"/>
              </a:defRPr>
            </a:lvl4pPr>
            <a:lvl5pPr>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 xmlns:a16="http://schemas.microsoft.com/office/drawing/2014/main" id="{C40C6DAB-50DE-40B6-9922-E04F3070A107}"/>
              </a:ext>
            </a:extLst>
          </p:cNvPr>
          <p:cNvSpPr>
            <a:spLocks noGrp="1"/>
          </p:cNvSpPr>
          <p:nvPr>
            <p:ph type="dt" sz="half" idx="10"/>
          </p:nvPr>
        </p:nvSpPr>
        <p:spPr>
          <a:xfrm>
            <a:off x="604838" y="6356350"/>
            <a:ext cx="2743200" cy="365125"/>
          </a:xfrm>
        </p:spPr>
        <p:txBody>
          <a:bodyPr/>
          <a:lstStyle/>
          <a:p>
            <a:fld id="{2DF00E12-67DA-40AE-B463-3A2BEE5892B9}" type="datetime1">
              <a:rPr lang="en-US" smtClean="0"/>
              <a:t>12/24/2022</a:t>
            </a:fld>
            <a:endParaRPr lang="en-US" dirty="0"/>
          </a:p>
        </p:txBody>
      </p:sp>
      <p:sp>
        <p:nvSpPr>
          <p:cNvPr id="11" name="Footer Placeholder 4">
            <a:extLst>
              <a:ext uri="{FF2B5EF4-FFF2-40B4-BE49-F238E27FC236}">
                <a16:creationId xmlns="" xmlns:a16="http://schemas.microsoft.com/office/drawing/2014/main" id="{0F6A333A-21A2-4349-A5CF-024C53F030CC}"/>
              </a:ext>
            </a:extLst>
          </p:cNvPr>
          <p:cNvSpPr>
            <a:spLocks noGrp="1"/>
          </p:cNvSpPr>
          <p:nvPr>
            <p:ph type="ftr" sz="quarter" idx="11"/>
          </p:nvPr>
        </p:nvSpPr>
        <p:spPr>
          <a:xfrm>
            <a:off x="4038600" y="6356350"/>
            <a:ext cx="4114800" cy="365125"/>
          </a:xfrm>
        </p:spPr>
        <p:txBody>
          <a:bodyPr/>
          <a:lstStyle/>
          <a:p>
            <a:endParaRPr lang="en-US"/>
          </a:p>
        </p:txBody>
      </p:sp>
      <p:sp>
        <p:nvSpPr>
          <p:cNvPr id="13" name="Freeform: Shape 12">
            <a:extLst>
              <a:ext uri="{FF2B5EF4-FFF2-40B4-BE49-F238E27FC236}">
                <a16:creationId xmlns="" xmlns:a16="http://schemas.microsoft.com/office/drawing/2014/main" id="{287B4EDB-95A8-4CA0-A842-825F84A051A5}"/>
              </a:ext>
            </a:extLst>
          </p:cNvPr>
          <p:cNvSpPr/>
          <p:nvPr userDrawn="1"/>
        </p:nvSpPr>
        <p:spPr>
          <a:xfrm>
            <a:off x="11508068" y="6244824"/>
            <a:ext cx="586815" cy="526105"/>
          </a:xfrm>
          <a:custGeom>
            <a:avLst/>
            <a:gdLst>
              <a:gd name="connsiteX0" fmla="*/ 594951 w 594951"/>
              <a:gd name="connsiteY0" fmla="*/ 0 h 533400"/>
              <a:gd name="connsiteX1" fmla="*/ 594951 w 594951"/>
              <a:gd name="connsiteY1" fmla="*/ 533400 h 533400"/>
              <a:gd name="connsiteX2" fmla="*/ 0 w 594951"/>
              <a:gd name="connsiteY2" fmla="*/ 533400 h 533400"/>
              <a:gd name="connsiteX3" fmla="*/ 5328 w 594951"/>
              <a:gd name="connsiteY3" fmla="*/ 480557 h 533400"/>
              <a:gd name="connsiteX4" fmla="*/ 594951 w 594951"/>
              <a:gd name="connsiteY4" fmla="*/ 0 h 53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951" h="533400">
                <a:moveTo>
                  <a:pt x="594951" y="0"/>
                </a:moveTo>
                <a:lnTo>
                  <a:pt x="594951" y="533400"/>
                </a:lnTo>
                <a:lnTo>
                  <a:pt x="0" y="533400"/>
                </a:lnTo>
                <a:lnTo>
                  <a:pt x="5328" y="480557"/>
                </a:lnTo>
                <a:cubicBezTo>
                  <a:pt x="61448" y="206304"/>
                  <a:pt x="304107" y="0"/>
                  <a:pt x="594951" y="0"/>
                </a:cubicBezTo>
                <a:close/>
              </a:path>
            </a:pathLst>
          </a:custGeom>
          <a:solidFill>
            <a:srgbClr val="FD5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lide Number Placeholder 5">
            <a:extLst>
              <a:ext uri="{FF2B5EF4-FFF2-40B4-BE49-F238E27FC236}">
                <a16:creationId xmlns="" xmlns:a16="http://schemas.microsoft.com/office/drawing/2014/main" id="{7B3F8127-6208-4CD9-B7ED-A677A59ADF08}"/>
              </a:ext>
            </a:extLst>
          </p:cNvPr>
          <p:cNvSpPr>
            <a:spLocks noGrp="1"/>
          </p:cNvSpPr>
          <p:nvPr>
            <p:ph type="sldNum" sz="quarter" idx="12"/>
          </p:nvPr>
        </p:nvSpPr>
        <p:spPr>
          <a:xfrm>
            <a:off x="11677650" y="6384925"/>
            <a:ext cx="395288" cy="365125"/>
          </a:xfrm>
        </p:spPr>
        <p:txBody>
          <a:bodyPr/>
          <a:lstStyle>
            <a:lvl1pPr algn="ctr">
              <a:defRPr sz="1100">
                <a:solidFill>
                  <a:schemeClr val="bg1"/>
                </a:solidFill>
              </a:defRPr>
            </a:lvl1pPr>
          </a:lstStyle>
          <a:p>
            <a:fld id="{803A5971-35D0-4E4A-8828-9024326551F1}" type="slidenum">
              <a:rPr lang="en-US" smtClean="0"/>
              <a:pPr/>
              <a:t>‹#›</a:t>
            </a:fld>
            <a:endParaRPr lang="en-US" dirty="0"/>
          </a:p>
        </p:txBody>
      </p:sp>
    </p:spTree>
    <p:extLst>
      <p:ext uri="{BB962C8B-B14F-4D97-AF65-F5344CB8AC3E}">
        <p14:creationId xmlns:p14="http://schemas.microsoft.com/office/powerpoint/2010/main" val="6156716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A2B1825-84A3-4E17-9B17-3DC07B2E5A5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AE39F9D2-F264-452F-8B99-47B1835558A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20ED843A-FA79-4716-A0E1-C98DD3D0A092}"/>
              </a:ext>
            </a:extLst>
          </p:cNvPr>
          <p:cNvSpPr>
            <a:spLocks noGrp="1"/>
          </p:cNvSpPr>
          <p:nvPr>
            <p:ph type="dt" sz="half" idx="10"/>
          </p:nvPr>
        </p:nvSpPr>
        <p:spPr/>
        <p:txBody>
          <a:bodyPr/>
          <a:lstStyle/>
          <a:p>
            <a:fld id="{8E114D42-2FE0-4CFB-A6D4-BCAE4AC38A79}" type="datetime1">
              <a:rPr lang="en-US" smtClean="0"/>
              <a:t>12/24/2022</a:t>
            </a:fld>
            <a:endParaRPr lang="en-US"/>
          </a:p>
        </p:txBody>
      </p:sp>
      <p:sp>
        <p:nvSpPr>
          <p:cNvPr id="5" name="Footer Placeholder 4">
            <a:extLst>
              <a:ext uri="{FF2B5EF4-FFF2-40B4-BE49-F238E27FC236}">
                <a16:creationId xmlns="" xmlns:a16="http://schemas.microsoft.com/office/drawing/2014/main" id="{0565EB58-1976-4C8F-8EBE-68DCE3F3FB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C02DF935-BE54-47AE-8215-A9864D45FA96}"/>
              </a:ext>
            </a:extLst>
          </p:cNvPr>
          <p:cNvSpPr>
            <a:spLocks noGrp="1"/>
          </p:cNvSpPr>
          <p:nvPr>
            <p:ph type="sldNum" sz="quarter" idx="12"/>
          </p:nvPr>
        </p:nvSpPr>
        <p:spPr/>
        <p:txBody>
          <a:bodyPr/>
          <a:lstStyle/>
          <a:p>
            <a:fld id="{803A5971-35D0-4E4A-8828-9024326551F1}" type="slidenum">
              <a:rPr lang="en-US" smtClean="0"/>
              <a:t>‹#›</a:t>
            </a:fld>
            <a:endParaRPr lang="en-US"/>
          </a:p>
        </p:txBody>
      </p:sp>
    </p:spTree>
    <p:extLst>
      <p:ext uri="{BB962C8B-B14F-4D97-AF65-F5344CB8AC3E}">
        <p14:creationId xmlns:p14="http://schemas.microsoft.com/office/powerpoint/2010/main" val="1937679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564160F-96A1-44E2-A3D4-213816AF93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40ED116F-3357-485B-B78B-7310019710D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51F9981A-2183-4217-B2AC-318C8F6308D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51D25450-B693-4F69-90E0-86B3BA3EF987}"/>
              </a:ext>
            </a:extLst>
          </p:cNvPr>
          <p:cNvSpPr>
            <a:spLocks noGrp="1"/>
          </p:cNvSpPr>
          <p:nvPr>
            <p:ph type="dt" sz="half" idx="10"/>
          </p:nvPr>
        </p:nvSpPr>
        <p:spPr/>
        <p:txBody>
          <a:bodyPr/>
          <a:lstStyle/>
          <a:p>
            <a:fld id="{D5E500FE-0CF9-48B9-BFA1-EEE74D664E23}" type="datetime1">
              <a:rPr lang="en-US" smtClean="0"/>
              <a:t>12/24/2022</a:t>
            </a:fld>
            <a:endParaRPr lang="en-US"/>
          </a:p>
        </p:txBody>
      </p:sp>
      <p:sp>
        <p:nvSpPr>
          <p:cNvPr id="6" name="Footer Placeholder 5">
            <a:extLst>
              <a:ext uri="{FF2B5EF4-FFF2-40B4-BE49-F238E27FC236}">
                <a16:creationId xmlns="" xmlns:a16="http://schemas.microsoft.com/office/drawing/2014/main" id="{202D1C8F-961E-4EF1-B2C6-D076809AE9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9B2B510B-6A68-4EE2-A1EB-CBD307D5B9D1}"/>
              </a:ext>
            </a:extLst>
          </p:cNvPr>
          <p:cNvSpPr>
            <a:spLocks noGrp="1"/>
          </p:cNvSpPr>
          <p:nvPr>
            <p:ph type="sldNum" sz="quarter" idx="12"/>
          </p:nvPr>
        </p:nvSpPr>
        <p:spPr/>
        <p:txBody>
          <a:bodyPr/>
          <a:lstStyle/>
          <a:p>
            <a:fld id="{803A5971-35D0-4E4A-8828-9024326551F1}" type="slidenum">
              <a:rPr lang="en-US" smtClean="0"/>
              <a:t>‹#›</a:t>
            </a:fld>
            <a:endParaRPr lang="en-US"/>
          </a:p>
        </p:txBody>
      </p:sp>
    </p:spTree>
    <p:extLst>
      <p:ext uri="{BB962C8B-B14F-4D97-AF65-F5344CB8AC3E}">
        <p14:creationId xmlns:p14="http://schemas.microsoft.com/office/powerpoint/2010/main" val="26352450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0FC1292-F6B2-4DC9-8BC9-15168593292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EF612936-1288-4CAB-B24F-657CC64A11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03EC543B-BA98-4934-8BE7-A318389BABD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344A0314-DF30-4E8F-8CD8-7FE39BE99C0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17335296-DF2C-401D-871A-2746131EB4C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CD57727F-D24A-461F-B956-08E92E73EAB8}"/>
              </a:ext>
            </a:extLst>
          </p:cNvPr>
          <p:cNvSpPr>
            <a:spLocks noGrp="1"/>
          </p:cNvSpPr>
          <p:nvPr>
            <p:ph type="dt" sz="half" idx="10"/>
          </p:nvPr>
        </p:nvSpPr>
        <p:spPr/>
        <p:txBody>
          <a:bodyPr/>
          <a:lstStyle/>
          <a:p>
            <a:fld id="{8F627BD4-FA82-4BFA-9276-445FFD37A6CE}" type="datetime1">
              <a:rPr lang="en-US" smtClean="0"/>
              <a:t>12/24/2022</a:t>
            </a:fld>
            <a:endParaRPr lang="en-US"/>
          </a:p>
        </p:txBody>
      </p:sp>
      <p:sp>
        <p:nvSpPr>
          <p:cNvPr id="8" name="Footer Placeholder 7">
            <a:extLst>
              <a:ext uri="{FF2B5EF4-FFF2-40B4-BE49-F238E27FC236}">
                <a16:creationId xmlns="" xmlns:a16="http://schemas.microsoft.com/office/drawing/2014/main" id="{77E10047-5C91-46CB-A15D-9E4954080B8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72CC2200-152A-439B-AD71-4D312CA1300B}"/>
              </a:ext>
            </a:extLst>
          </p:cNvPr>
          <p:cNvSpPr>
            <a:spLocks noGrp="1"/>
          </p:cNvSpPr>
          <p:nvPr>
            <p:ph type="sldNum" sz="quarter" idx="12"/>
          </p:nvPr>
        </p:nvSpPr>
        <p:spPr/>
        <p:txBody>
          <a:bodyPr/>
          <a:lstStyle/>
          <a:p>
            <a:fld id="{803A5971-35D0-4E4A-8828-9024326551F1}" type="slidenum">
              <a:rPr lang="en-US" smtClean="0"/>
              <a:t>‹#›</a:t>
            </a:fld>
            <a:endParaRPr lang="en-US"/>
          </a:p>
        </p:txBody>
      </p:sp>
    </p:spTree>
    <p:extLst>
      <p:ext uri="{BB962C8B-B14F-4D97-AF65-F5344CB8AC3E}">
        <p14:creationId xmlns:p14="http://schemas.microsoft.com/office/powerpoint/2010/main" val="11873096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EE3C402-0F9A-483A-93F2-C85AB0E30F4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D3D98684-C08D-4F18-BA3A-9D6687C4B9A6}"/>
              </a:ext>
            </a:extLst>
          </p:cNvPr>
          <p:cNvSpPr>
            <a:spLocks noGrp="1"/>
          </p:cNvSpPr>
          <p:nvPr>
            <p:ph type="dt" sz="half" idx="10"/>
          </p:nvPr>
        </p:nvSpPr>
        <p:spPr/>
        <p:txBody>
          <a:bodyPr/>
          <a:lstStyle/>
          <a:p>
            <a:fld id="{8AB471F2-9223-4839-8E90-83DEF43984AE}" type="datetime1">
              <a:rPr lang="en-US" smtClean="0"/>
              <a:t>12/24/2022</a:t>
            </a:fld>
            <a:endParaRPr lang="en-US"/>
          </a:p>
        </p:txBody>
      </p:sp>
      <p:sp>
        <p:nvSpPr>
          <p:cNvPr id="4" name="Footer Placeholder 3">
            <a:extLst>
              <a:ext uri="{FF2B5EF4-FFF2-40B4-BE49-F238E27FC236}">
                <a16:creationId xmlns="" xmlns:a16="http://schemas.microsoft.com/office/drawing/2014/main" id="{752242F9-8CF1-4E4C-8E2F-AD895D43EF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06997767-59E8-4D34-8F1D-22555B4321E5}"/>
              </a:ext>
            </a:extLst>
          </p:cNvPr>
          <p:cNvSpPr>
            <a:spLocks noGrp="1"/>
          </p:cNvSpPr>
          <p:nvPr>
            <p:ph type="sldNum" sz="quarter" idx="12"/>
          </p:nvPr>
        </p:nvSpPr>
        <p:spPr/>
        <p:txBody>
          <a:bodyPr/>
          <a:lstStyle/>
          <a:p>
            <a:fld id="{803A5971-35D0-4E4A-8828-9024326551F1}" type="slidenum">
              <a:rPr lang="en-US" smtClean="0"/>
              <a:t>‹#›</a:t>
            </a:fld>
            <a:endParaRPr lang="en-US"/>
          </a:p>
        </p:txBody>
      </p:sp>
    </p:spTree>
    <p:extLst>
      <p:ext uri="{BB962C8B-B14F-4D97-AF65-F5344CB8AC3E}">
        <p14:creationId xmlns:p14="http://schemas.microsoft.com/office/powerpoint/2010/main" val="36937054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364CF18E-8634-4070-B791-9C1E5CD566AA}"/>
              </a:ext>
            </a:extLst>
          </p:cNvPr>
          <p:cNvSpPr>
            <a:spLocks noGrp="1"/>
          </p:cNvSpPr>
          <p:nvPr>
            <p:ph type="dt" sz="half" idx="10"/>
          </p:nvPr>
        </p:nvSpPr>
        <p:spPr/>
        <p:txBody>
          <a:bodyPr/>
          <a:lstStyle/>
          <a:p>
            <a:fld id="{1D359720-CBC3-4DCC-8CC1-2EE2993503F4}" type="datetime1">
              <a:rPr lang="en-US" smtClean="0"/>
              <a:t>12/24/2022</a:t>
            </a:fld>
            <a:endParaRPr lang="en-US"/>
          </a:p>
        </p:txBody>
      </p:sp>
      <p:sp>
        <p:nvSpPr>
          <p:cNvPr id="3" name="Footer Placeholder 2">
            <a:extLst>
              <a:ext uri="{FF2B5EF4-FFF2-40B4-BE49-F238E27FC236}">
                <a16:creationId xmlns="" xmlns:a16="http://schemas.microsoft.com/office/drawing/2014/main" id="{AD120370-6952-4348-B191-90B03CA43C7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AF32569B-9C43-4E8E-AF1F-616E292AE011}"/>
              </a:ext>
            </a:extLst>
          </p:cNvPr>
          <p:cNvSpPr>
            <a:spLocks noGrp="1"/>
          </p:cNvSpPr>
          <p:nvPr>
            <p:ph type="sldNum" sz="quarter" idx="12"/>
          </p:nvPr>
        </p:nvSpPr>
        <p:spPr/>
        <p:txBody>
          <a:bodyPr/>
          <a:lstStyle/>
          <a:p>
            <a:fld id="{803A5971-35D0-4E4A-8828-9024326551F1}" type="slidenum">
              <a:rPr lang="en-US" smtClean="0"/>
              <a:t>‹#›</a:t>
            </a:fld>
            <a:endParaRPr lang="en-US"/>
          </a:p>
        </p:txBody>
      </p:sp>
    </p:spTree>
    <p:extLst>
      <p:ext uri="{BB962C8B-B14F-4D97-AF65-F5344CB8AC3E}">
        <p14:creationId xmlns:p14="http://schemas.microsoft.com/office/powerpoint/2010/main" val="4898300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BC1A663-28E3-4E2F-B96D-FBE6CC1259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14B79800-FB37-4005-9E2A-A8FE3504D75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5ABCDC6F-DB4C-4DFC-A8AC-D8C4FAE234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0922F1AF-A38A-4DB6-B01F-7916CDA49E3B}"/>
              </a:ext>
            </a:extLst>
          </p:cNvPr>
          <p:cNvSpPr>
            <a:spLocks noGrp="1"/>
          </p:cNvSpPr>
          <p:nvPr>
            <p:ph type="dt" sz="half" idx="10"/>
          </p:nvPr>
        </p:nvSpPr>
        <p:spPr/>
        <p:txBody>
          <a:bodyPr/>
          <a:lstStyle/>
          <a:p>
            <a:fld id="{6AC2E63B-A321-4265-B009-5C5F7FD1DA03}" type="datetime1">
              <a:rPr lang="en-US" smtClean="0"/>
              <a:t>12/24/2022</a:t>
            </a:fld>
            <a:endParaRPr lang="en-US"/>
          </a:p>
        </p:txBody>
      </p:sp>
      <p:sp>
        <p:nvSpPr>
          <p:cNvPr id="6" name="Footer Placeholder 5">
            <a:extLst>
              <a:ext uri="{FF2B5EF4-FFF2-40B4-BE49-F238E27FC236}">
                <a16:creationId xmlns="" xmlns:a16="http://schemas.microsoft.com/office/drawing/2014/main" id="{4178674E-6822-4ECC-A638-CEBF32878A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CEA77D7E-D962-4769-842F-E1F9F961BCD2}"/>
              </a:ext>
            </a:extLst>
          </p:cNvPr>
          <p:cNvSpPr>
            <a:spLocks noGrp="1"/>
          </p:cNvSpPr>
          <p:nvPr>
            <p:ph type="sldNum" sz="quarter" idx="12"/>
          </p:nvPr>
        </p:nvSpPr>
        <p:spPr/>
        <p:txBody>
          <a:bodyPr/>
          <a:lstStyle/>
          <a:p>
            <a:fld id="{803A5971-35D0-4E4A-8828-9024326551F1}" type="slidenum">
              <a:rPr lang="en-US" smtClean="0"/>
              <a:t>‹#›</a:t>
            </a:fld>
            <a:endParaRPr lang="en-US"/>
          </a:p>
        </p:txBody>
      </p:sp>
    </p:spTree>
    <p:extLst>
      <p:ext uri="{BB962C8B-B14F-4D97-AF65-F5344CB8AC3E}">
        <p14:creationId xmlns:p14="http://schemas.microsoft.com/office/powerpoint/2010/main" val="11677632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FB51DD48-963D-4292-9539-31B813F5DAD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865CCFD4-9521-4148-B011-C2A3D841C7A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256F5E4F-92C2-4571-BFC9-4F57480A0F8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3756FF-CFCE-4242-B48C-03C5266B983E}" type="datetime1">
              <a:rPr lang="en-US" smtClean="0"/>
              <a:t>12/24/2022</a:t>
            </a:fld>
            <a:endParaRPr lang="en-US"/>
          </a:p>
        </p:txBody>
      </p:sp>
      <p:sp>
        <p:nvSpPr>
          <p:cNvPr id="5" name="Footer Placeholder 4">
            <a:extLst>
              <a:ext uri="{FF2B5EF4-FFF2-40B4-BE49-F238E27FC236}">
                <a16:creationId xmlns="" xmlns:a16="http://schemas.microsoft.com/office/drawing/2014/main" id="{2ADC9A62-B51A-46FA-88D1-34A5718DF0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BA5C6E55-09AF-423F-AAF3-6B9F865BEFA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03A5971-35D0-4E4A-8828-9024326551F1}" type="slidenum">
              <a:rPr lang="en-US" smtClean="0"/>
              <a:t>‹#›</a:t>
            </a:fld>
            <a:endParaRPr lang="en-US"/>
          </a:p>
        </p:txBody>
      </p:sp>
    </p:spTree>
    <p:extLst>
      <p:ext uri="{BB962C8B-B14F-4D97-AF65-F5344CB8AC3E}">
        <p14:creationId xmlns:p14="http://schemas.microsoft.com/office/powerpoint/2010/main" val="40478649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1"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13.jpe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405666"/>
            </a:gs>
            <a:gs pos="100000">
              <a:srgbClr val="FD593D"/>
            </a:gs>
          </a:gsLst>
          <a:lin ang="2400000" scaled="0"/>
        </a:gradFill>
        <a:effectLst/>
      </p:bgPr>
    </p:bg>
    <p:spTree>
      <p:nvGrpSpPr>
        <p:cNvPr id="1" name=""/>
        <p:cNvGrpSpPr/>
        <p:nvPr/>
      </p:nvGrpSpPr>
      <p:grpSpPr>
        <a:xfrm>
          <a:off x="0" y="0"/>
          <a:ext cx="0" cy="0"/>
          <a:chOff x="0" y="0"/>
          <a:chExt cx="0" cy="0"/>
        </a:xfrm>
      </p:grpSpPr>
      <p:sp>
        <p:nvSpPr>
          <p:cNvPr id="28" name="Freeform: Shape 27">
            <a:extLst>
              <a:ext uri="{FF2B5EF4-FFF2-40B4-BE49-F238E27FC236}">
                <a16:creationId xmlns="" xmlns:a16="http://schemas.microsoft.com/office/drawing/2014/main" id="{06AE9732-79BA-4A54-A578-C694029E16F7}"/>
              </a:ext>
            </a:extLst>
          </p:cNvPr>
          <p:cNvSpPr/>
          <p:nvPr/>
        </p:nvSpPr>
        <p:spPr>
          <a:xfrm rot="16200000" flipH="1">
            <a:off x="5379788" y="716216"/>
            <a:ext cx="6872514" cy="5440083"/>
          </a:xfrm>
          <a:custGeom>
            <a:avLst/>
            <a:gdLst>
              <a:gd name="connsiteX0" fmla="*/ 0 w 6872514"/>
              <a:gd name="connsiteY0" fmla="*/ 1019384 h 5440083"/>
              <a:gd name="connsiteX1" fmla="*/ 0 w 6872514"/>
              <a:gd name="connsiteY1" fmla="*/ 5396589 h 5440083"/>
              <a:gd name="connsiteX2" fmla="*/ 1103305 w 6872514"/>
              <a:gd name="connsiteY2" fmla="*/ 5396589 h 5440083"/>
              <a:gd name="connsiteX3" fmla="*/ 2135588 w 6872514"/>
              <a:gd name="connsiteY3" fmla="*/ 3616644 h 5440083"/>
              <a:gd name="connsiteX4" fmla="*/ 4193176 w 6872514"/>
              <a:gd name="connsiteY4" fmla="*/ 3628676 h 5440083"/>
              <a:gd name="connsiteX5" fmla="*/ 5204571 w 6872514"/>
              <a:gd name="connsiteY5" fmla="*/ 5420572 h 5440083"/>
              <a:gd name="connsiteX6" fmla="*/ 6872514 w 6872514"/>
              <a:gd name="connsiteY6" fmla="*/ 5440083 h 5440083"/>
              <a:gd name="connsiteX7" fmla="*/ 6872514 w 6872514"/>
              <a:gd name="connsiteY7" fmla="*/ 1486089 h 5440083"/>
              <a:gd name="connsiteX8" fmla="*/ 6655503 w 6872514"/>
              <a:gd name="connsiteY8" fmla="*/ 1290010 h 5440083"/>
              <a:gd name="connsiteX9" fmla="*/ 5888662 w 6872514"/>
              <a:gd name="connsiteY9" fmla="*/ 744188 h 5440083"/>
              <a:gd name="connsiteX10" fmla="*/ 473956 w 6872514"/>
              <a:gd name="connsiteY10" fmla="*/ 712521 h 5440083"/>
              <a:gd name="connsiteX11" fmla="*/ 204171 w 6872514"/>
              <a:gd name="connsiteY11" fmla="*/ 877523 h 5440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72514" h="5440083">
                <a:moveTo>
                  <a:pt x="0" y="1019384"/>
                </a:moveTo>
                <a:lnTo>
                  <a:pt x="0" y="5396589"/>
                </a:lnTo>
                <a:lnTo>
                  <a:pt x="1103305" y="5396589"/>
                </a:lnTo>
                <a:cubicBezTo>
                  <a:pt x="1103305" y="4661086"/>
                  <a:pt x="1497195" y="3981908"/>
                  <a:pt x="2135588" y="3616644"/>
                </a:cubicBezTo>
                <a:cubicBezTo>
                  <a:pt x="2773982" y="3251378"/>
                  <a:pt x="3559099" y="3255969"/>
                  <a:pt x="4193176" y="3628676"/>
                </a:cubicBezTo>
                <a:cubicBezTo>
                  <a:pt x="4827254" y="4001383"/>
                  <a:pt x="5213173" y="4685120"/>
                  <a:pt x="5204571" y="5420572"/>
                </a:cubicBezTo>
                <a:lnTo>
                  <a:pt x="6872514" y="5440083"/>
                </a:lnTo>
                <a:lnTo>
                  <a:pt x="6872514" y="1486089"/>
                </a:lnTo>
                <a:lnTo>
                  <a:pt x="6655503" y="1290010"/>
                </a:lnTo>
                <a:cubicBezTo>
                  <a:pt x="6418601" y="1088047"/>
                  <a:pt x="6162420" y="905102"/>
                  <a:pt x="5888662" y="744188"/>
                </a:cubicBezTo>
                <a:cubicBezTo>
                  <a:pt x="4220037" y="-236621"/>
                  <a:pt x="2153938" y="-248703"/>
                  <a:pt x="473956" y="712521"/>
                </a:cubicBezTo>
                <a:cubicBezTo>
                  <a:pt x="382082" y="765088"/>
                  <a:pt x="292132" y="820126"/>
                  <a:pt x="204171" y="877523"/>
                </a:cubicBezTo>
                <a:close/>
              </a:path>
            </a:pathLst>
          </a:custGeom>
          <a:solidFill>
            <a:schemeClr val="bg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pic>
        <p:nvPicPr>
          <p:cNvPr id="29" name="Picture 28" descr="A view of a city&#10;&#10;Description automatically generated">
            <a:extLst>
              <a:ext uri="{FF2B5EF4-FFF2-40B4-BE49-F238E27FC236}">
                <a16:creationId xmlns="" xmlns:a16="http://schemas.microsoft.com/office/drawing/2014/main" id="{4E22C594-B598-4D2D-9BFE-D738B336CC0C}"/>
              </a:ext>
            </a:extLst>
          </p:cNvPr>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flipH="1">
            <a:off x="6605104" y="0"/>
            <a:ext cx="5663361" cy="6858000"/>
          </a:xfrm>
          <a:custGeom>
            <a:avLst/>
            <a:gdLst>
              <a:gd name="connsiteX0" fmla="*/ 4714781 w 5663361"/>
              <a:gd name="connsiteY0" fmla="*/ 0 h 6858000"/>
              <a:gd name="connsiteX1" fmla="*/ 0 w 5663361"/>
              <a:gd name="connsiteY1" fmla="*/ 0 h 6858000"/>
              <a:gd name="connsiteX2" fmla="*/ 0 w 5663361"/>
              <a:gd name="connsiteY2" fmla="*/ 980190 h 6858000"/>
              <a:gd name="connsiteX3" fmla="*/ 82831 w 5663361"/>
              <a:gd name="connsiteY3" fmla="*/ 982955 h 6858000"/>
              <a:gd name="connsiteX4" fmla="*/ 1825895 w 5663361"/>
              <a:gd name="connsiteY4" fmla="*/ 2073408 h 6858000"/>
              <a:gd name="connsiteX5" fmla="*/ 1813128 w 5663361"/>
              <a:gd name="connsiteY5" fmla="*/ 4256626 h 6858000"/>
              <a:gd name="connsiteX6" fmla="*/ 57430 w 5663361"/>
              <a:gd name="connsiteY6" fmla="*/ 5326617 h 6858000"/>
              <a:gd name="connsiteX7" fmla="*/ 0 w 5663361"/>
              <a:gd name="connsiteY7" fmla="*/ 5327862 h 6858000"/>
              <a:gd name="connsiteX8" fmla="*/ 0 w 5663361"/>
              <a:gd name="connsiteY8" fmla="*/ 6858000 h 6858000"/>
              <a:gd name="connsiteX9" fmla="*/ 4301916 w 5663361"/>
              <a:gd name="connsiteY9" fmla="*/ 6858000 h 6858000"/>
              <a:gd name="connsiteX10" fmla="*/ 4385184 w 5663361"/>
              <a:gd name="connsiteY10" fmla="*/ 6760322 h 6858000"/>
              <a:gd name="connsiteX11" fmla="*/ 4873736 w 5663361"/>
              <a:gd name="connsiteY11" fmla="*/ 6055633 h 6858000"/>
              <a:gd name="connsiteX12" fmla="*/ 4907336 w 5663361"/>
              <a:gd name="connsiteY12" fmla="*/ 310321 h 6858000"/>
              <a:gd name="connsiteX13" fmla="*/ 4758207 w 5663361"/>
              <a:gd name="connsiteY13" fmla="*/ 6419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663361" h="6858000">
                <a:moveTo>
                  <a:pt x="4714781" y="0"/>
                </a:moveTo>
                <a:lnTo>
                  <a:pt x="0" y="0"/>
                </a:lnTo>
                <a:lnTo>
                  <a:pt x="0" y="980190"/>
                </a:lnTo>
                <a:lnTo>
                  <a:pt x="82831" y="982955"/>
                </a:lnTo>
                <a:cubicBezTo>
                  <a:pt x="806462" y="1031352"/>
                  <a:pt x="1462550" y="1438372"/>
                  <a:pt x="1825895" y="2073408"/>
                </a:cubicBezTo>
                <a:cubicBezTo>
                  <a:pt x="2213463" y="2750778"/>
                  <a:pt x="2208591" y="3583834"/>
                  <a:pt x="1813128" y="4256626"/>
                </a:cubicBezTo>
                <a:cubicBezTo>
                  <a:pt x="1442381" y="4887369"/>
                  <a:pt x="781577" y="5286686"/>
                  <a:pt x="57430" y="5326617"/>
                </a:cubicBezTo>
                <a:lnTo>
                  <a:pt x="0" y="5327862"/>
                </a:lnTo>
                <a:lnTo>
                  <a:pt x="0" y="6858000"/>
                </a:lnTo>
                <a:lnTo>
                  <a:pt x="4301916" y="6858000"/>
                </a:lnTo>
                <a:lnTo>
                  <a:pt x="4385184" y="6760322"/>
                </a:lnTo>
                <a:cubicBezTo>
                  <a:pt x="4563867" y="6539886"/>
                  <a:pt x="4727389" y="6304611"/>
                  <a:pt x="4873736" y="6055633"/>
                </a:cubicBezTo>
                <a:cubicBezTo>
                  <a:pt x="5914429" y="4285126"/>
                  <a:pt x="5927250" y="2092878"/>
                  <a:pt x="4907336" y="310321"/>
                </a:cubicBezTo>
                <a:cubicBezTo>
                  <a:pt x="4859527" y="226763"/>
                  <a:pt x="4809793" y="144706"/>
                  <a:pt x="4758207" y="64192"/>
                </a:cubicBezTo>
                <a:close/>
              </a:path>
            </a:pathLst>
          </a:custGeom>
        </p:spPr>
      </p:pic>
      <p:sp>
        <p:nvSpPr>
          <p:cNvPr id="15" name="TextBox 14">
            <a:extLst>
              <a:ext uri="{FF2B5EF4-FFF2-40B4-BE49-F238E27FC236}">
                <a16:creationId xmlns="" xmlns:a16="http://schemas.microsoft.com/office/drawing/2014/main" id="{986E4FA9-910A-43C4-B831-2D86406F5975}"/>
              </a:ext>
            </a:extLst>
          </p:cNvPr>
          <p:cNvSpPr txBox="1"/>
          <p:nvPr/>
        </p:nvSpPr>
        <p:spPr>
          <a:xfrm>
            <a:off x="373487" y="849387"/>
            <a:ext cx="5722516" cy="1661993"/>
          </a:xfrm>
          <a:prstGeom prst="rect">
            <a:avLst/>
          </a:prstGeom>
          <a:noFill/>
        </p:spPr>
        <p:txBody>
          <a:bodyPr wrap="square" lIns="0" tIns="0" rIns="0" bIns="0" rtlCol="0">
            <a:spAutoFit/>
          </a:bodyPr>
          <a:lstStyle/>
          <a:p>
            <a:pPr algn="ctr"/>
            <a:r>
              <a:rPr lang="en-US" sz="5400" b="1" dirty="0" smtClean="0">
                <a:solidFill>
                  <a:schemeClr val="bg1"/>
                </a:solidFill>
              </a:rPr>
              <a:t>Social Media Web </a:t>
            </a:r>
            <a:r>
              <a:rPr lang="en-US" sz="5400" b="1" dirty="0" smtClean="0">
                <a:solidFill>
                  <a:schemeClr val="bg1"/>
                </a:solidFill>
              </a:rPr>
              <a:t>App Presentation</a:t>
            </a:r>
            <a:endParaRPr lang="fr-FR" sz="5400" b="1" dirty="0">
              <a:solidFill>
                <a:schemeClr val="bg1"/>
              </a:solidFill>
            </a:endParaRPr>
          </a:p>
        </p:txBody>
      </p:sp>
      <p:pic>
        <p:nvPicPr>
          <p:cNvPr id="24" name="Picture 23" descr="A close up of a black background&#10;&#10;Description automatically generated">
            <a:extLst>
              <a:ext uri="{FF2B5EF4-FFF2-40B4-BE49-F238E27FC236}">
                <a16:creationId xmlns="" xmlns:a16="http://schemas.microsoft.com/office/drawing/2014/main" id="{FFEDFFDC-B91A-44BC-8BF6-52DF5E3456DE}"/>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flipV="1">
            <a:off x="0" y="4921245"/>
            <a:ext cx="2511114" cy="1951270"/>
          </a:xfrm>
          <a:custGeom>
            <a:avLst/>
            <a:gdLst>
              <a:gd name="connsiteX0" fmla="*/ 0 w 2511114"/>
              <a:gd name="connsiteY0" fmla="*/ 1951270 h 1951270"/>
              <a:gd name="connsiteX1" fmla="*/ 265224 w 2511114"/>
              <a:gd name="connsiteY1" fmla="*/ 1937877 h 1951270"/>
              <a:gd name="connsiteX2" fmla="*/ 2491204 w 2511114"/>
              <a:gd name="connsiteY2" fmla="*/ 82759 h 1951270"/>
              <a:gd name="connsiteX3" fmla="*/ 2511114 w 2511114"/>
              <a:gd name="connsiteY3" fmla="*/ 0 h 1951270"/>
              <a:gd name="connsiteX4" fmla="*/ 1122770 w 2511114"/>
              <a:gd name="connsiteY4" fmla="*/ 0 h 1951270"/>
              <a:gd name="connsiteX5" fmla="*/ 1101038 w 2511114"/>
              <a:gd name="connsiteY5" fmla="*/ 43110 h 1951270"/>
              <a:gd name="connsiteX6" fmla="*/ 132612 w 2511114"/>
              <a:gd name="connsiteY6" fmla="*/ 647560 h 1951270"/>
              <a:gd name="connsiteX7" fmla="*/ 0 w 2511114"/>
              <a:gd name="connsiteY7" fmla="*/ 654257 h 195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11114" h="1951270">
                <a:moveTo>
                  <a:pt x="0" y="1951270"/>
                </a:moveTo>
                <a:lnTo>
                  <a:pt x="265224" y="1937877"/>
                </a:lnTo>
                <a:cubicBezTo>
                  <a:pt x="1328017" y="1829945"/>
                  <a:pt x="2201145" y="1080438"/>
                  <a:pt x="2491204" y="82759"/>
                </a:cubicBezTo>
                <a:lnTo>
                  <a:pt x="2511114" y="0"/>
                </a:lnTo>
                <a:lnTo>
                  <a:pt x="1122770" y="0"/>
                </a:lnTo>
                <a:lnTo>
                  <a:pt x="1101038" y="43110"/>
                </a:lnTo>
                <a:cubicBezTo>
                  <a:pt x="894031" y="374720"/>
                  <a:pt x="541378" y="606048"/>
                  <a:pt x="132612" y="647560"/>
                </a:cubicBezTo>
                <a:lnTo>
                  <a:pt x="0" y="654257"/>
                </a:lnTo>
                <a:close/>
              </a:path>
            </a:pathLst>
          </a:custGeom>
        </p:spPr>
      </p:pic>
      <p:sp>
        <p:nvSpPr>
          <p:cNvPr id="2" name="TextBox 1"/>
          <p:cNvSpPr txBox="1"/>
          <p:nvPr/>
        </p:nvSpPr>
        <p:spPr>
          <a:xfrm>
            <a:off x="1106906" y="3591004"/>
            <a:ext cx="4485320" cy="984885"/>
          </a:xfrm>
          <a:prstGeom prst="rect">
            <a:avLst/>
          </a:prstGeom>
          <a:noFill/>
        </p:spPr>
        <p:txBody>
          <a:bodyPr wrap="square" lIns="0" tIns="0" rIns="0" bIns="0" rtlCol="0">
            <a:spAutoFit/>
          </a:bodyPr>
          <a:lstStyle/>
          <a:p>
            <a:pPr algn="ctr"/>
            <a:r>
              <a:rPr lang="en-US" sz="3200" b="1" dirty="0" smtClean="0">
                <a:solidFill>
                  <a:schemeClr val="bg1"/>
                </a:solidFill>
                <a:latin typeface="+mj-lt"/>
              </a:rPr>
              <a:t>Project Team:</a:t>
            </a:r>
            <a:endParaRPr lang="en-US" sz="3200" b="1" dirty="0" smtClean="0">
              <a:solidFill>
                <a:schemeClr val="bg1"/>
              </a:solidFill>
              <a:latin typeface="+mj-lt"/>
            </a:endParaRPr>
          </a:p>
          <a:p>
            <a:pPr algn="l"/>
            <a:r>
              <a:rPr lang="en-US" sz="3200" b="1" dirty="0" err="1" smtClean="0">
                <a:solidFill>
                  <a:schemeClr val="bg1"/>
                </a:solidFill>
                <a:latin typeface="+mj-lt"/>
              </a:rPr>
              <a:t>Abdelkerim</a:t>
            </a:r>
            <a:r>
              <a:rPr lang="en-US" sz="3200" b="1" dirty="0" smtClean="0">
                <a:solidFill>
                  <a:schemeClr val="bg1"/>
                </a:solidFill>
                <a:latin typeface="+mj-lt"/>
              </a:rPr>
              <a:t> </a:t>
            </a:r>
            <a:r>
              <a:rPr lang="en-US" sz="3200" b="1" dirty="0" err="1" smtClean="0">
                <a:solidFill>
                  <a:schemeClr val="bg1"/>
                </a:solidFill>
                <a:latin typeface="+mj-lt"/>
              </a:rPr>
              <a:t>Taleb</a:t>
            </a:r>
            <a:r>
              <a:rPr lang="en-US" sz="3200" b="1" dirty="0" smtClean="0">
                <a:solidFill>
                  <a:schemeClr val="bg1"/>
                </a:solidFill>
                <a:latin typeface="+mj-lt"/>
              </a:rPr>
              <a:t> </a:t>
            </a:r>
            <a:r>
              <a:rPr lang="en-US" sz="3200" b="1" dirty="0" err="1" smtClean="0">
                <a:solidFill>
                  <a:schemeClr val="bg1"/>
                </a:solidFill>
                <a:latin typeface="+mj-lt"/>
              </a:rPr>
              <a:t>Ould</a:t>
            </a:r>
            <a:r>
              <a:rPr lang="en-US" sz="3200" b="1" dirty="0" smtClean="0">
                <a:solidFill>
                  <a:schemeClr val="bg1"/>
                </a:solidFill>
                <a:latin typeface="+mj-lt"/>
              </a:rPr>
              <a:t> </a:t>
            </a:r>
            <a:r>
              <a:rPr lang="en-US" sz="3200" b="1" dirty="0" err="1" smtClean="0">
                <a:solidFill>
                  <a:schemeClr val="bg1"/>
                </a:solidFill>
                <a:latin typeface="+mj-lt"/>
              </a:rPr>
              <a:t>Sidi</a:t>
            </a:r>
            <a:endParaRPr lang="en-US" sz="3200" b="1" dirty="0" smtClean="0">
              <a:solidFill>
                <a:schemeClr val="bg1"/>
              </a:solidFill>
              <a:latin typeface="+mj-lt"/>
            </a:endParaRPr>
          </a:p>
        </p:txBody>
      </p:sp>
    </p:spTree>
    <p:extLst>
      <p:ext uri="{BB962C8B-B14F-4D97-AF65-F5344CB8AC3E}">
        <p14:creationId xmlns:p14="http://schemas.microsoft.com/office/powerpoint/2010/main" val="283986304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405666"/>
            </a:gs>
            <a:gs pos="100000">
              <a:srgbClr val="FD593D"/>
            </a:gs>
          </a:gsLst>
          <a:lin ang="2400000" scaled="0"/>
        </a:gradFill>
        <a:effectLst/>
      </p:bgPr>
    </p:bg>
    <p:spTree>
      <p:nvGrpSpPr>
        <p:cNvPr id="1" name=""/>
        <p:cNvGrpSpPr/>
        <p:nvPr/>
      </p:nvGrpSpPr>
      <p:grpSpPr>
        <a:xfrm>
          <a:off x="0" y="0"/>
          <a:ext cx="0" cy="0"/>
          <a:chOff x="0" y="0"/>
          <a:chExt cx="0" cy="0"/>
        </a:xfrm>
      </p:grpSpPr>
      <p:sp>
        <p:nvSpPr>
          <p:cNvPr id="40" name="Freeform: Shape 39">
            <a:extLst>
              <a:ext uri="{FF2B5EF4-FFF2-40B4-BE49-F238E27FC236}">
                <a16:creationId xmlns="" xmlns:a16="http://schemas.microsoft.com/office/drawing/2014/main" id="{252CB6A5-3133-4655-971C-11ED2666786F}"/>
              </a:ext>
            </a:extLst>
          </p:cNvPr>
          <p:cNvSpPr/>
          <p:nvPr/>
        </p:nvSpPr>
        <p:spPr>
          <a:xfrm>
            <a:off x="1181100" y="1511348"/>
            <a:ext cx="9829800" cy="4884512"/>
          </a:xfrm>
          <a:custGeom>
            <a:avLst/>
            <a:gdLst>
              <a:gd name="connsiteX0" fmla="*/ 4504602 w 9009204"/>
              <a:gd name="connsiteY0" fmla="*/ 0 h 4476750"/>
              <a:gd name="connsiteX1" fmla="*/ 9004065 w 9009204"/>
              <a:gd name="connsiteY1" fmla="*/ 4273482 h 4476750"/>
              <a:gd name="connsiteX2" fmla="*/ 9009204 w 9009204"/>
              <a:gd name="connsiteY2" fmla="*/ 4476750 h 4476750"/>
              <a:gd name="connsiteX3" fmla="*/ 0 w 9009204"/>
              <a:gd name="connsiteY3" fmla="*/ 4476750 h 4476750"/>
              <a:gd name="connsiteX4" fmla="*/ 5139 w 9009204"/>
              <a:gd name="connsiteY4" fmla="*/ 4273482 h 4476750"/>
              <a:gd name="connsiteX5" fmla="*/ 4504602 w 9009204"/>
              <a:gd name="connsiteY5" fmla="*/ 0 h 447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009204" h="4476750">
                <a:moveTo>
                  <a:pt x="4504602" y="0"/>
                </a:moveTo>
                <a:cubicBezTo>
                  <a:pt x="6915067" y="0"/>
                  <a:pt x="8883398" y="1893004"/>
                  <a:pt x="9004065" y="4273482"/>
                </a:cubicBezTo>
                <a:lnTo>
                  <a:pt x="9009204" y="4476750"/>
                </a:lnTo>
                <a:lnTo>
                  <a:pt x="0" y="4476750"/>
                </a:lnTo>
                <a:lnTo>
                  <a:pt x="5139" y="4273482"/>
                </a:lnTo>
                <a:cubicBezTo>
                  <a:pt x="125806" y="1893004"/>
                  <a:pt x="2094137" y="0"/>
                  <a:pt x="4504602" y="0"/>
                </a:cubicBezTo>
                <a:close/>
              </a:path>
            </a:pathLst>
          </a:custGeom>
          <a:solidFill>
            <a:schemeClr val="bg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descr="A picture containing indoor, chair&#10;&#10;Description automatically generated">
            <a:extLst>
              <a:ext uri="{FF2B5EF4-FFF2-40B4-BE49-F238E27FC236}">
                <a16:creationId xmlns="" xmlns:a16="http://schemas.microsoft.com/office/drawing/2014/main" id="{82CF7815-9F3E-45AC-AA28-66508C2DEA7F}"/>
              </a:ext>
            </a:extLst>
          </p:cNvPr>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1009650" y="1803098"/>
            <a:ext cx="10172700" cy="5054902"/>
          </a:xfrm>
          <a:custGeom>
            <a:avLst/>
            <a:gdLst>
              <a:gd name="connsiteX0" fmla="*/ 5086350 w 10172700"/>
              <a:gd name="connsiteY0" fmla="*/ 0 h 5054902"/>
              <a:gd name="connsiteX1" fmla="*/ 10166897 w 10172700"/>
              <a:gd name="connsiteY1" fmla="*/ 4825383 h 5054902"/>
              <a:gd name="connsiteX2" fmla="*/ 10172700 w 10172700"/>
              <a:gd name="connsiteY2" fmla="*/ 5054902 h 5054902"/>
              <a:gd name="connsiteX3" fmla="*/ 0 w 10172700"/>
              <a:gd name="connsiteY3" fmla="*/ 5054902 h 5054902"/>
              <a:gd name="connsiteX4" fmla="*/ 5803 w 10172700"/>
              <a:gd name="connsiteY4" fmla="*/ 4825383 h 5054902"/>
              <a:gd name="connsiteX5" fmla="*/ 5086350 w 10172700"/>
              <a:gd name="connsiteY5" fmla="*/ 0 h 5054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72700" h="5054902">
                <a:moveTo>
                  <a:pt x="5086350" y="0"/>
                </a:moveTo>
                <a:cubicBezTo>
                  <a:pt x="7808115" y="0"/>
                  <a:pt x="10030647" y="2137477"/>
                  <a:pt x="10166897" y="4825383"/>
                </a:cubicBezTo>
                <a:lnTo>
                  <a:pt x="10172700" y="5054902"/>
                </a:lnTo>
                <a:lnTo>
                  <a:pt x="0" y="5054902"/>
                </a:lnTo>
                <a:lnTo>
                  <a:pt x="5803" y="4825383"/>
                </a:lnTo>
                <a:cubicBezTo>
                  <a:pt x="142053" y="2137477"/>
                  <a:pt x="2364585" y="0"/>
                  <a:pt x="5086350" y="0"/>
                </a:cubicBezTo>
                <a:close/>
              </a:path>
            </a:pathLst>
          </a:custGeom>
        </p:spPr>
      </p:pic>
      <p:sp>
        <p:nvSpPr>
          <p:cNvPr id="29" name="Freeform: Shape 28">
            <a:extLst>
              <a:ext uri="{FF2B5EF4-FFF2-40B4-BE49-F238E27FC236}">
                <a16:creationId xmlns="" xmlns:a16="http://schemas.microsoft.com/office/drawing/2014/main" id="{2E262FFB-B25F-47F2-B438-A6FAF85569C7}"/>
              </a:ext>
            </a:extLst>
          </p:cNvPr>
          <p:cNvSpPr/>
          <p:nvPr/>
        </p:nvSpPr>
        <p:spPr>
          <a:xfrm>
            <a:off x="1009650" y="1803098"/>
            <a:ext cx="10172700" cy="5054902"/>
          </a:xfrm>
          <a:custGeom>
            <a:avLst/>
            <a:gdLst>
              <a:gd name="connsiteX0" fmla="*/ 4504602 w 9009204"/>
              <a:gd name="connsiteY0" fmla="*/ 0 h 4476750"/>
              <a:gd name="connsiteX1" fmla="*/ 9004065 w 9009204"/>
              <a:gd name="connsiteY1" fmla="*/ 4273482 h 4476750"/>
              <a:gd name="connsiteX2" fmla="*/ 9009204 w 9009204"/>
              <a:gd name="connsiteY2" fmla="*/ 4476750 h 4476750"/>
              <a:gd name="connsiteX3" fmla="*/ 0 w 9009204"/>
              <a:gd name="connsiteY3" fmla="*/ 4476750 h 4476750"/>
              <a:gd name="connsiteX4" fmla="*/ 5139 w 9009204"/>
              <a:gd name="connsiteY4" fmla="*/ 4273482 h 4476750"/>
              <a:gd name="connsiteX5" fmla="*/ 4504602 w 9009204"/>
              <a:gd name="connsiteY5" fmla="*/ 0 h 447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009204" h="4476750">
                <a:moveTo>
                  <a:pt x="4504602" y="0"/>
                </a:moveTo>
                <a:cubicBezTo>
                  <a:pt x="6915067" y="0"/>
                  <a:pt x="8883398" y="1893004"/>
                  <a:pt x="9004065" y="4273482"/>
                </a:cubicBezTo>
                <a:lnTo>
                  <a:pt x="9009204" y="4476750"/>
                </a:lnTo>
                <a:lnTo>
                  <a:pt x="0" y="4476750"/>
                </a:lnTo>
                <a:lnTo>
                  <a:pt x="5139" y="4273482"/>
                </a:lnTo>
                <a:cubicBezTo>
                  <a:pt x="125806" y="1893004"/>
                  <a:pt x="2094137" y="0"/>
                  <a:pt x="4504602" y="0"/>
                </a:cubicBezTo>
                <a:close/>
              </a:path>
            </a:pathLst>
          </a:cu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descr="A close up of a black background&#10;&#10;Description automatically generated">
            <a:extLst>
              <a:ext uri="{FF2B5EF4-FFF2-40B4-BE49-F238E27FC236}">
                <a16:creationId xmlns="" xmlns:a16="http://schemas.microsoft.com/office/drawing/2014/main" id="{A64FCB23-4BF6-4EF9-AA4C-DA6D4F60DFBE}"/>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2438400" y="-25702"/>
            <a:ext cx="7315200" cy="3657600"/>
          </a:xfrm>
          <a:custGeom>
            <a:avLst/>
            <a:gdLst>
              <a:gd name="connsiteX0" fmla="*/ 0 w 8686800"/>
              <a:gd name="connsiteY0" fmla="*/ 0 h 4343400"/>
              <a:gd name="connsiteX1" fmla="*/ 2171700 w 8686800"/>
              <a:gd name="connsiteY1" fmla="*/ 0 h 4343400"/>
              <a:gd name="connsiteX2" fmla="*/ 4343400 w 8686800"/>
              <a:gd name="connsiteY2" fmla="*/ 2171700 h 4343400"/>
              <a:gd name="connsiteX3" fmla="*/ 6515100 w 8686800"/>
              <a:gd name="connsiteY3" fmla="*/ 0 h 4343400"/>
              <a:gd name="connsiteX4" fmla="*/ 8686800 w 8686800"/>
              <a:gd name="connsiteY4" fmla="*/ 0 h 4343400"/>
              <a:gd name="connsiteX5" fmla="*/ 4343400 w 8686800"/>
              <a:gd name="connsiteY5" fmla="*/ 4343400 h 4343400"/>
              <a:gd name="connsiteX6" fmla="*/ 0 w 8686800"/>
              <a:gd name="connsiteY6" fmla="*/ 0 h 434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86800" h="4343400">
                <a:moveTo>
                  <a:pt x="0" y="0"/>
                </a:moveTo>
                <a:lnTo>
                  <a:pt x="2171700" y="0"/>
                </a:lnTo>
                <a:cubicBezTo>
                  <a:pt x="2171700" y="1199397"/>
                  <a:pt x="3144003" y="2171700"/>
                  <a:pt x="4343400" y="2171700"/>
                </a:cubicBezTo>
                <a:cubicBezTo>
                  <a:pt x="5542797" y="2171700"/>
                  <a:pt x="6515100" y="1199397"/>
                  <a:pt x="6515100" y="0"/>
                </a:cubicBezTo>
                <a:lnTo>
                  <a:pt x="8686800" y="0"/>
                </a:lnTo>
                <a:cubicBezTo>
                  <a:pt x="8686800" y="2398794"/>
                  <a:pt x="6742194" y="4343400"/>
                  <a:pt x="4343400" y="4343400"/>
                </a:cubicBezTo>
                <a:cubicBezTo>
                  <a:pt x="1944606" y="4343400"/>
                  <a:pt x="0" y="2398794"/>
                  <a:pt x="0" y="0"/>
                </a:cubicBezTo>
                <a:close/>
              </a:path>
            </a:pathLst>
          </a:custGeom>
        </p:spPr>
      </p:pic>
      <p:sp>
        <p:nvSpPr>
          <p:cNvPr id="38" name="Freeform: Shape 37">
            <a:extLst>
              <a:ext uri="{FF2B5EF4-FFF2-40B4-BE49-F238E27FC236}">
                <a16:creationId xmlns="" xmlns:a16="http://schemas.microsoft.com/office/drawing/2014/main" id="{9F82DE7B-CAFF-492C-A391-F8DEED5DDC06}"/>
              </a:ext>
            </a:extLst>
          </p:cNvPr>
          <p:cNvSpPr/>
          <p:nvPr/>
        </p:nvSpPr>
        <p:spPr>
          <a:xfrm>
            <a:off x="5086350" y="4045528"/>
            <a:ext cx="5238750" cy="2812472"/>
          </a:xfrm>
          <a:custGeom>
            <a:avLst/>
            <a:gdLst>
              <a:gd name="connsiteX0" fmla="*/ 2619375 w 5238750"/>
              <a:gd name="connsiteY0" fmla="*/ 0 h 2812472"/>
              <a:gd name="connsiteX1" fmla="*/ 5238750 w 5238750"/>
              <a:gd name="connsiteY1" fmla="*/ 2619375 h 2812472"/>
              <a:gd name="connsiteX2" fmla="*/ 5228999 w 5238750"/>
              <a:gd name="connsiteY2" fmla="*/ 2812472 h 2812472"/>
              <a:gd name="connsiteX3" fmla="*/ 9751 w 5238750"/>
              <a:gd name="connsiteY3" fmla="*/ 2812472 h 2812472"/>
              <a:gd name="connsiteX4" fmla="*/ 0 w 5238750"/>
              <a:gd name="connsiteY4" fmla="*/ 2619375 h 2812472"/>
              <a:gd name="connsiteX5" fmla="*/ 2619375 w 5238750"/>
              <a:gd name="connsiteY5" fmla="*/ 0 h 2812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38750" h="2812472">
                <a:moveTo>
                  <a:pt x="2619375" y="0"/>
                </a:moveTo>
                <a:cubicBezTo>
                  <a:pt x="4066016" y="0"/>
                  <a:pt x="5238750" y="1172734"/>
                  <a:pt x="5238750" y="2619375"/>
                </a:cubicBezTo>
                <a:lnTo>
                  <a:pt x="5228999" y="2812472"/>
                </a:lnTo>
                <a:lnTo>
                  <a:pt x="9751" y="2812472"/>
                </a:lnTo>
                <a:lnTo>
                  <a:pt x="0" y="2619375"/>
                </a:lnTo>
                <a:cubicBezTo>
                  <a:pt x="0" y="1172734"/>
                  <a:pt x="1172734" y="0"/>
                  <a:pt x="2619375" y="0"/>
                </a:cubicBezTo>
                <a:close/>
              </a:path>
            </a:pathLst>
          </a:custGeom>
          <a:gradFill>
            <a:gsLst>
              <a:gs pos="0">
                <a:srgbClr val="405666"/>
              </a:gs>
              <a:gs pos="100000">
                <a:srgbClr val="FD593D"/>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 xmlns:a16="http://schemas.microsoft.com/office/drawing/2014/main" id="{80093891-1602-4D90-9C85-31F240EB9C41}"/>
              </a:ext>
            </a:extLst>
          </p:cNvPr>
          <p:cNvSpPr txBox="1"/>
          <p:nvPr/>
        </p:nvSpPr>
        <p:spPr>
          <a:xfrm>
            <a:off x="6229350" y="4734751"/>
            <a:ext cx="2952750" cy="1754326"/>
          </a:xfrm>
          <a:prstGeom prst="rect">
            <a:avLst/>
          </a:prstGeom>
          <a:noFill/>
        </p:spPr>
        <p:txBody>
          <a:bodyPr wrap="square" rtlCol="0">
            <a:spAutoFit/>
          </a:bodyPr>
          <a:lstStyle/>
          <a:p>
            <a:pPr algn="ctr"/>
            <a:r>
              <a:rPr lang="en-US" sz="5400" b="1" dirty="0">
                <a:solidFill>
                  <a:schemeClr val="bg1"/>
                </a:solidFill>
                <a:latin typeface="Century Gothic" panose="020B0502020202020204" pitchFamily="34" charset="0"/>
              </a:rPr>
              <a:t>THANK YOU</a:t>
            </a:r>
          </a:p>
        </p:txBody>
      </p:sp>
    </p:spTree>
    <p:extLst>
      <p:ext uri="{BB962C8B-B14F-4D97-AF65-F5344CB8AC3E}">
        <p14:creationId xmlns:p14="http://schemas.microsoft.com/office/powerpoint/2010/main" val="65810401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2" name="Group 31">
            <a:extLst>
              <a:ext uri="{FF2B5EF4-FFF2-40B4-BE49-F238E27FC236}">
                <a16:creationId xmlns="" xmlns:a16="http://schemas.microsoft.com/office/drawing/2014/main" id="{DE195F84-A77B-437B-A766-A4A7095C8BAE}"/>
              </a:ext>
            </a:extLst>
          </p:cNvPr>
          <p:cNvGrpSpPr/>
          <p:nvPr/>
        </p:nvGrpSpPr>
        <p:grpSpPr>
          <a:xfrm>
            <a:off x="4606676" y="1566537"/>
            <a:ext cx="834422" cy="834422"/>
            <a:chOff x="4707238" y="1473501"/>
            <a:chExt cx="834422" cy="834422"/>
          </a:xfrm>
        </p:grpSpPr>
        <p:sp>
          <p:nvSpPr>
            <p:cNvPr id="33" name="Arc 32">
              <a:extLst>
                <a:ext uri="{FF2B5EF4-FFF2-40B4-BE49-F238E27FC236}">
                  <a16:creationId xmlns="" xmlns:a16="http://schemas.microsoft.com/office/drawing/2014/main" id="{7618D993-47E0-4374-9B34-BF9FC7E65F49}"/>
                </a:ext>
              </a:extLst>
            </p:cNvPr>
            <p:cNvSpPr/>
            <p:nvPr/>
          </p:nvSpPr>
          <p:spPr>
            <a:xfrm>
              <a:off x="4707238" y="1473501"/>
              <a:ext cx="834422" cy="834422"/>
            </a:xfrm>
            <a:prstGeom prst="arc">
              <a:avLst>
                <a:gd name="adj1" fmla="val 13370406"/>
                <a:gd name="adj2" fmla="val 7536460"/>
              </a:avLst>
            </a:prstGeom>
            <a:gradFill>
              <a:gsLst>
                <a:gs pos="0">
                  <a:srgbClr val="405666">
                    <a:alpha val="85000"/>
                  </a:srgbClr>
                </a:gs>
                <a:gs pos="100000">
                  <a:srgbClr val="FD593D"/>
                </a:gs>
              </a:gsLst>
              <a:lin ang="2400000" scaled="0"/>
            </a:gra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4" name="Oval 33">
              <a:extLst>
                <a:ext uri="{FF2B5EF4-FFF2-40B4-BE49-F238E27FC236}">
                  <a16:creationId xmlns="" xmlns:a16="http://schemas.microsoft.com/office/drawing/2014/main" id="{485306BB-C5A5-4F54-9503-9AD679B25274}"/>
                </a:ext>
              </a:extLst>
            </p:cNvPr>
            <p:cNvSpPr/>
            <p:nvPr/>
          </p:nvSpPr>
          <p:spPr>
            <a:xfrm>
              <a:off x="4774150" y="1540413"/>
              <a:ext cx="700599" cy="700599"/>
            </a:xfrm>
            <a:prstGeom prst="ellipse">
              <a:avLst/>
            </a:prstGeom>
            <a:solidFill>
              <a:srgbClr val="405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 xmlns:a16="http://schemas.microsoft.com/office/drawing/2014/main" id="{BF4FBB35-9CAF-4EE2-B431-69170EE9FFCA}"/>
              </a:ext>
            </a:extLst>
          </p:cNvPr>
          <p:cNvGrpSpPr/>
          <p:nvPr/>
        </p:nvGrpSpPr>
        <p:grpSpPr>
          <a:xfrm>
            <a:off x="4477160" y="3883917"/>
            <a:ext cx="1089782" cy="968240"/>
            <a:chOff x="4707238" y="1473501"/>
            <a:chExt cx="834422" cy="834422"/>
          </a:xfrm>
        </p:grpSpPr>
        <p:sp>
          <p:nvSpPr>
            <p:cNvPr id="28" name="Arc 27">
              <a:extLst>
                <a:ext uri="{FF2B5EF4-FFF2-40B4-BE49-F238E27FC236}">
                  <a16:creationId xmlns="" xmlns:a16="http://schemas.microsoft.com/office/drawing/2014/main" id="{866925C1-10CD-437E-B2F9-C2916BBE9DE0}"/>
                </a:ext>
              </a:extLst>
            </p:cNvPr>
            <p:cNvSpPr/>
            <p:nvPr/>
          </p:nvSpPr>
          <p:spPr>
            <a:xfrm>
              <a:off x="4707238" y="1473501"/>
              <a:ext cx="834422" cy="834422"/>
            </a:xfrm>
            <a:prstGeom prst="arc">
              <a:avLst>
                <a:gd name="adj1" fmla="val 16200000"/>
                <a:gd name="adj2" fmla="val 9060769"/>
              </a:avLst>
            </a:prstGeom>
            <a:gradFill>
              <a:gsLst>
                <a:gs pos="0">
                  <a:srgbClr val="405666">
                    <a:alpha val="85000"/>
                  </a:srgbClr>
                </a:gs>
                <a:gs pos="100000">
                  <a:srgbClr val="FD593D"/>
                </a:gs>
              </a:gsLst>
              <a:lin ang="2400000" scaled="0"/>
            </a:gra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9" name="Oval 28">
              <a:extLst>
                <a:ext uri="{FF2B5EF4-FFF2-40B4-BE49-F238E27FC236}">
                  <a16:creationId xmlns="" xmlns:a16="http://schemas.microsoft.com/office/drawing/2014/main" id="{303DEE5B-6B6C-472F-BCEE-58B345C03019}"/>
                </a:ext>
              </a:extLst>
            </p:cNvPr>
            <p:cNvSpPr/>
            <p:nvPr/>
          </p:nvSpPr>
          <p:spPr>
            <a:xfrm>
              <a:off x="4774150" y="1540413"/>
              <a:ext cx="700599" cy="700599"/>
            </a:xfrm>
            <a:prstGeom prst="ellipse">
              <a:avLst/>
            </a:prstGeom>
            <a:solidFill>
              <a:srgbClr val="405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TextBox 29">
            <a:extLst>
              <a:ext uri="{FF2B5EF4-FFF2-40B4-BE49-F238E27FC236}">
                <a16:creationId xmlns="" xmlns:a16="http://schemas.microsoft.com/office/drawing/2014/main" id="{30366004-E1ED-480A-9173-BFA4B4BECD9B}"/>
              </a:ext>
            </a:extLst>
          </p:cNvPr>
          <p:cNvSpPr txBox="1"/>
          <p:nvPr/>
        </p:nvSpPr>
        <p:spPr>
          <a:xfrm>
            <a:off x="5191362" y="567463"/>
            <a:ext cx="5443236" cy="430887"/>
          </a:xfrm>
          <a:prstGeom prst="rect">
            <a:avLst/>
          </a:prstGeom>
          <a:noFill/>
        </p:spPr>
        <p:txBody>
          <a:bodyPr wrap="square" lIns="0" tIns="0" rIns="0" bIns="0" rtlCol="0" anchor="ctr">
            <a:spAutoFit/>
          </a:bodyPr>
          <a:lstStyle/>
          <a:p>
            <a:r>
              <a:rPr lang="en-US" sz="2800" b="1" dirty="0" smtClean="0">
                <a:latin typeface="+mj-lt"/>
                <a:cs typeface="Calibri" panose="020F0502020204030204" pitchFamily="34" charset="0"/>
              </a:rPr>
              <a:t>Introduction to the idea</a:t>
            </a:r>
            <a:endParaRPr lang="en-US" sz="2800" b="1" dirty="0">
              <a:latin typeface="+mj-lt"/>
              <a:cs typeface="Calibri" panose="020F0502020204030204" pitchFamily="34" charset="0"/>
            </a:endParaRPr>
          </a:p>
        </p:txBody>
      </p:sp>
      <p:grpSp>
        <p:nvGrpSpPr>
          <p:cNvPr id="16" name="Group 15">
            <a:extLst>
              <a:ext uri="{FF2B5EF4-FFF2-40B4-BE49-F238E27FC236}">
                <a16:creationId xmlns="" xmlns:a16="http://schemas.microsoft.com/office/drawing/2014/main" id="{00DE03DC-6547-480A-9035-4EC944E6C8A4}"/>
              </a:ext>
            </a:extLst>
          </p:cNvPr>
          <p:cNvGrpSpPr/>
          <p:nvPr/>
        </p:nvGrpSpPr>
        <p:grpSpPr>
          <a:xfrm>
            <a:off x="4081421" y="444312"/>
            <a:ext cx="834422" cy="834422"/>
            <a:chOff x="4707238" y="1473501"/>
            <a:chExt cx="834422" cy="834422"/>
          </a:xfrm>
        </p:grpSpPr>
        <p:sp>
          <p:nvSpPr>
            <p:cNvPr id="12" name="Arc 11">
              <a:extLst>
                <a:ext uri="{FF2B5EF4-FFF2-40B4-BE49-F238E27FC236}">
                  <a16:creationId xmlns="" xmlns:a16="http://schemas.microsoft.com/office/drawing/2014/main" id="{77318EF5-0DA2-46A8-9BF9-6AEDA1D73459}"/>
                </a:ext>
              </a:extLst>
            </p:cNvPr>
            <p:cNvSpPr/>
            <p:nvPr/>
          </p:nvSpPr>
          <p:spPr>
            <a:xfrm>
              <a:off x="4707238" y="1473501"/>
              <a:ext cx="834422" cy="834422"/>
            </a:xfrm>
            <a:prstGeom prst="arc">
              <a:avLst>
                <a:gd name="adj1" fmla="val 12604770"/>
                <a:gd name="adj2" fmla="val 5416171"/>
              </a:avLst>
            </a:prstGeom>
            <a:gradFill>
              <a:gsLst>
                <a:gs pos="0">
                  <a:srgbClr val="405666">
                    <a:alpha val="85000"/>
                  </a:srgbClr>
                </a:gs>
                <a:gs pos="100000">
                  <a:srgbClr val="FD593D"/>
                </a:gs>
              </a:gsLst>
              <a:lin ang="2400000" scaled="0"/>
            </a:gra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Oval 10">
              <a:extLst>
                <a:ext uri="{FF2B5EF4-FFF2-40B4-BE49-F238E27FC236}">
                  <a16:creationId xmlns="" xmlns:a16="http://schemas.microsoft.com/office/drawing/2014/main" id="{A82333E7-52A6-46A8-A21F-7046BB3BB85B}"/>
                </a:ext>
              </a:extLst>
            </p:cNvPr>
            <p:cNvSpPr/>
            <p:nvPr/>
          </p:nvSpPr>
          <p:spPr>
            <a:xfrm>
              <a:off x="4774150" y="1540413"/>
              <a:ext cx="700599" cy="700599"/>
            </a:xfrm>
            <a:prstGeom prst="ellipse">
              <a:avLst/>
            </a:prstGeom>
            <a:solidFill>
              <a:srgbClr val="405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a:extLst>
              <a:ext uri="{FF2B5EF4-FFF2-40B4-BE49-F238E27FC236}">
                <a16:creationId xmlns="" xmlns:a16="http://schemas.microsoft.com/office/drawing/2014/main" id="{DE195F84-A77B-437B-A766-A4A7095C8BAE}"/>
              </a:ext>
            </a:extLst>
          </p:cNvPr>
          <p:cNvGrpSpPr/>
          <p:nvPr/>
        </p:nvGrpSpPr>
        <p:grpSpPr>
          <a:xfrm>
            <a:off x="4868669" y="2793435"/>
            <a:ext cx="834422" cy="834422"/>
            <a:chOff x="4707238" y="1473501"/>
            <a:chExt cx="834422" cy="834422"/>
          </a:xfrm>
        </p:grpSpPr>
        <p:sp>
          <p:nvSpPr>
            <p:cNvPr id="36" name="Arc 35">
              <a:extLst>
                <a:ext uri="{FF2B5EF4-FFF2-40B4-BE49-F238E27FC236}">
                  <a16:creationId xmlns="" xmlns:a16="http://schemas.microsoft.com/office/drawing/2014/main" id="{7618D993-47E0-4374-9B34-BF9FC7E65F49}"/>
                </a:ext>
              </a:extLst>
            </p:cNvPr>
            <p:cNvSpPr/>
            <p:nvPr/>
          </p:nvSpPr>
          <p:spPr>
            <a:xfrm>
              <a:off x="4707238" y="1473501"/>
              <a:ext cx="834422" cy="834422"/>
            </a:xfrm>
            <a:prstGeom prst="arc">
              <a:avLst>
                <a:gd name="adj1" fmla="val 13370406"/>
                <a:gd name="adj2" fmla="val 7536460"/>
              </a:avLst>
            </a:prstGeom>
            <a:gradFill>
              <a:gsLst>
                <a:gs pos="0">
                  <a:srgbClr val="405666">
                    <a:alpha val="85000"/>
                  </a:srgbClr>
                </a:gs>
                <a:gs pos="100000">
                  <a:srgbClr val="FD593D"/>
                </a:gs>
              </a:gsLst>
              <a:lin ang="2400000" scaled="0"/>
            </a:gra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7" name="Oval 36">
              <a:extLst>
                <a:ext uri="{FF2B5EF4-FFF2-40B4-BE49-F238E27FC236}">
                  <a16:creationId xmlns="" xmlns:a16="http://schemas.microsoft.com/office/drawing/2014/main" id="{485306BB-C5A5-4F54-9503-9AD679B25274}"/>
                </a:ext>
              </a:extLst>
            </p:cNvPr>
            <p:cNvSpPr/>
            <p:nvPr/>
          </p:nvSpPr>
          <p:spPr>
            <a:xfrm>
              <a:off x="4774150" y="1540413"/>
              <a:ext cx="700599" cy="700599"/>
            </a:xfrm>
            <a:prstGeom prst="ellipse">
              <a:avLst/>
            </a:prstGeom>
            <a:solidFill>
              <a:srgbClr val="405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52" name="Straight Connector 51">
            <a:extLst>
              <a:ext uri="{FF2B5EF4-FFF2-40B4-BE49-F238E27FC236}">
                <a16:creationId xmlns="" xmlns:a16="http://schemas.microsoft.com/office/drawing/2014/main" id="{A2F2F65B-08EC-45A5-92FD-D3F81B560490}"/>
              </a:ext>
            </a:extLst>
          </p:cNvPr>
          <p:cNvCxnSpPr/>
          <p:nvPr/>
        </p:nvCxnSpPr>
        <p:spPr>
          <a:xfrm>
            <a:off x="5142206" y="1065778"/>
            <a:ext cx="544323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 xmlns:a16="http://schemas.microsoft.com/office/drawing/2014/main" id="{DDB523CC-DA7F-4275-A45C-12123DCDEF9F}"/>
              </a:ext>
            </a:extLst>
          </p:cNvPr>
          <p:cNvCxnSpPr/>
          <p:nvPr/>
        </p:nvCxnSpPr>
        <p:spPr>
          <a:xfrm>
            <a:off x="5384235" y="6036908"/>
            <a:ext cx="544323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56" name="Picture 55" descr="A person sitting on a wooden table&#10;&#10;Description automatically generated">
            <a:extLst>
              <a:ext uri="{FF2B5EF4-FFF2-40B4-BE49-F238E27FC236}">
                <a16:creationId xmlns="" xmlns:a16="http://schemas.microsoft.com/office/drawing/2014/main" id="{339B0125-3925-47A4-93CD-DB8A3A613268}"/>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 y="0"/>
            <a:ext cx="5124449" cy="6858000"/>
          </a:xfrm>
          <a:custGeom>
            <a:avLst/>
            <a:gdLst>
              <a:gd name="connsiteX0" fmla="*/ 0 w 5124449"/>
              <a:gd name="connsiteY0" fmla="*/ 0 h 6858000"/>
              <a:gd name="connsiteX1" fmla="*/ 3630944 w 5124449"/>
              <a:gd name="connsiteY1" fmla="*/ 0 h 6858000"/>
              <a:gd name="connsiteX2" fmla="*/ 3751864 w 5124449"/>
              <a:gd name="connsiteY2" fmla="*/ 115287 h 6858000"/>
              <a:gd name="connsiteX3" fmla="*/ 5124449 w 5124449"/>
              <a:gd name="connsiteY3" fmla="*/ 3429000 h 6858000"/>
              <a:gd name="connsiteX4" fmla="*/ 3751864 w 5124449"/>
              <a:gd name="connsiteY4" fmla="*/ 6742713 h 6858000"/>
              <a:gd name="connsiteX5" fmla="*/ 3630944 w 5124449"/>
              <a:gd name="connsiteY5" fmla="*/ 6858000 h 6858000"/>
              <a:gd name="connsiteX6" fmla="*/ 0 w 512444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24449" h="6858000">
                <a:moveTo>
                  <a:pt x="0" y="0"/>
                </a:moveTo>
                <a:lnTo>
                  <a:pt x="3630944" y="0"/>
                </a:lnTo>
                <a:lnTo>
                  <a:pt x="3751864" y="115287"/>
                </a:lnTo>
                <a:cubicBezTo>
                  <a:pt x="4599917" y="963340"/>
                  <a:pt x="5124449" y="2134915"/>
                  <a:pt x="5124449" y="3429000"/>
                </a:cubicBezTo>
                <a:cubicBezTo>
                  <a:pt x="5124449" y="4723086"/>
                  <a:pt x="4599917" y="5894660"/>
                  <a:pt x="3751864" y="6742713"/>
                </a:cubicBezTo>
                <a:lnTo>
                  <a:pt x="3630944" y="6858000"/>
                </a:lnTo>
                <a:lnTo>
                  <a:pt x="0" y="6858000"/>
                </a:lnTo>
                <a:close/>
              </a:path>
            </a:pathLst>
          </a:custGeom>
        </p:spPr>
      </p:pic>
      <p:sp>
        <p:nvSpPr>
          <p:cNvPr id="7" name="Slide Number Placeholder 6">
            <a:extLst>
              <a:ext uri="{FF2B5EF4-FFF2-40B4-BE49-F238E27FC236}">
                <a16:creationId xmlns="" xmlns:a16="http://schemas.microsoft.com/office/drawing/2014/main" id="{F6D29229-A184-4C2F-A31D-E185D0C07491}"/>
              </a:ext>
            </a:extLst>
          </p:cNvPr>
          <p:cNvSpPr>
            <a:spLocks noGrp="1"/>
          </p:cNvSpPr>
          <p:nvPr>
            <p:ph type="sldNum" sz="quarter" idx="12"/>
          </p:nvPr>
        </p:nvSpPr>
        <p:spPr/>
        <p:txBody>
          <a:bodyPr/>
          <a:lstStyle/>
          <a:p>
            <a:fld id="{803A5971-35D0-4E4A-8828-9024326551F1}" type="slidenum">
              <a:rPr lang="en-US" smtClean="0"/>
              <a:pPr/>
              <a:t>2</a:t>
            </a:fld>
            <a:endParaRPr lang="en-US" dirty="0"/>
          </a:p>
        </p:txBody>
      </p:sp>
      <p:sp>
        <p:nvSpPr>
          <p:cNvPr id="8" name="TextBox 7">
            <a:extLst>
              <a:ext uri="{FF2B5EF4-FFF2-40B4-BE49-F238E27FC236}">
                <a16:creationId xmlns="" xmlns:a16="http://schemas.microsoft.com/office/drawing/2014/main" id="{ECCFCCFC-B1FC-428B-9E29-834FD2851B27}"/>
              </a:ext>
            </a:extLst>
          </p:cNvPr>
          <p:cNvSpPr txBox="1"/>
          <p:nvPr/>
        </p:nvSpPr>
        <p:spPr>
          <a:xfrm>
            <a:off x="4427785" y="511780"/>
            <a:ext cx="800967" cy="553998"/>
          </a:xfrm>
          <a:prstGeom prst="rect">
            <a:avLst/>
          </a:prstGeom>
          <a:noFill/>
        </p:spPr>
        <p:txBody>
          <a:bodyPr wrap="square" lIns="0" tIns="0" rIns="0" bIns="0" rtlCol="0">
            <a:spAutoFit/>
          </a:bodyPr>
          <a:lstStyle/>
          <a:p>
            <a:pPr algn="l"/>
            <a:r>
              <a:rPr lang="en-US" sz="3600" b="1" dirty="0" smtClean="0">
                <a:solidFill>
                  <a:schemeClr val="bg1"/>
                </a:solidFill>
                <a:latin typeface="+mj-lt"/>
              </a:rPr>
              <a:t>1</a:t>
            </a:r>
            <a:endParaRPr lang="en-US" sz="3600" b="1" dirty="0">
              <a:solidFill>
                <a:schemeClr val="bg1"/>
              </a:solidFill>
              <a:latin typeface="+mj-lt"/>
            </a:endParaRPr>
          </a:p>
        </p:txBody>
      </p:sp>
      <p:sp>
        <p:nvSpPr>
          <p:cNvPr id="58" name="TextBox 57">
            <a:extLst>
              <a:ext uri="{FF2B5EF4-FFF2-40B4-BE49-F238E27FC236}">
                <a16:creationId xmlns="" xmlns:a16="http://schemas.microsoft.com/office/drawing/2014/main" id="{04829D3F-2FAB-4E9E-B85A-B21B663D2B3B}"/>
              </a:ext>
            </a:extLst>
          </p:cNvPr>
          <p:cNvSpPr txBox="1"/>
          <p:nvPr/>
        </p:nvSpPr>
        <p:spPr>
          <a:xfrm>
            <a:off x="5216118" y="2883057"/>
            <a:ext cx="800967" cy="553998"/>
          </a:xfrm>
          <a:prstGeom prst="rect">
            <a:avLst/>
          </a:prstGeom>
          <a:noFill/>
        </p:spPr>
        <p:txBody>
          <a:bodyPr wrap="square" lIns="0" tIns="0" rIns="0" bIns="0" rtlCol="0">
            <a:spAutoFit/>
          </a:bodyPr>
          <a:lstStyle/>
          <a:p>
            <a:pPr algn="l"/>
            <a:r>
              <a:rPr lang="en-US" sz="3600" b="1" dirty="0">
                <a:solidFill>
                  <a:schemeClr val="bg1"/>
                </a:solidFill>
                <a:latin typeface="+mj-lt"/>
              </a:rPr>
              <a:t>3</a:t>
            </a:r>
            <a:endParaRPr lang="en-US" sz="3600" b="1" dirty="0">
              <a:solidFill>
                <a:schemeClr val="bg1"/>
              </a:solidFill>
              <a:latin typeface="+mj-lt"/>
            </a:endParaRPr>
          </a:p>
        </p:txBody>
      </p:sp>
      <p:sp>
        <p:nvSpPr>
          <p:cNvPr id="64" name="Freeform: Shape 56">
            <a:extLst>
              <a:ext uri="{FF2B5EF4-FFF2-40B4-BE49-F238E27FC236}">
                <a16:creationId xmlns="" xmlns:a16="http://schemas.microsoft.com/office/drawing/2014/main" id="{FAFA9888-46DF-46FF-A68A-54B897A02DCD}"/>
              </a:ext>
            </a:extLst>
          </p:cNvPr>
          <p:cNvSpPr/>
          <p:nvPr/>
        </p:nvSpPr>
        <p:spPr>
          <a:xfrm>
            <a:off x="11625" y="0"/>
            <a:ext cx="5124449" cy="6857994"/>
          </a:xfrm>
          <a:custGeom>
            <a:avLst/>
            <a:gdLst>
              <a:gd name="connsiteX0" fmla="*/ 0 w 5124449"/>
              <a:gd name="connsiteY0" fmla="*/ 0 h 6857994"/>
              <a:gd name="connsiteX1" fmla="*/ 3630944 w 5124449"/>
              <a:gd name="connsiteY1" fmla="*/ 0 h 6857994"/>
              <a:gd name="connsiteX2" fmla="*/ 3751864 w 5124449"/>
              <a:gd name="connsiteY2" fmla="*/ 115287 h 6857994"/>
              <a:gd name="connsiteX3" fmla="*/ 5124449 w 5124449"/>
              <a:gd name="connsiteY3" fmla="*/ 3429000 h 6857994"/>
              <a:gd name="connsiteX4" fmla="*/ 3751864 w 5124449"/>
              <a:gd name="connsiteY4" fmla="*/ 6742713 h 6857994"/>
              <a:gd name="connsiteX5" fmla="*/ 3630950 w 5124449"/>
              <a:gd name="connsiteY5" fmla="*/ 6857994 h 6857994"/>
              <a:gd name="connsiteX6" fmla="*/ 0 w 5124449"/>
              <a:gd name="connsiteY6" fmla="*/ 6857994 h 6857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24449" h="6857994">
                <a:moveTo>
                  <a:pt x="0" y="0"/>
                </a:moveTo>
                <a:lnTo>
                  <a:pt x="3630944" y="0"/>
                </a:lnTo>
                <a:lnTo>
                  <a:pt x="3751864" y="115287"/>
                </a:lnTo>
                <a:cubicBezTo>
                  <a:pt x="4599917" y="963340"/>
                  <a:pt x="5124449" y="2134915"/>
                  <a:pt x="5124449" y="3429000"/>
                </a:cubicBezTo>
                <a:cubicBezTo>
                  <a:pt x="5124449" y="4723086"/>
                  <a:pt x="4599917" y="5894660"/>
                  <a:pt x="3751864" y="6742713"/>
                </a:cubicBezTo>
                <a:lnTo>
                  <a:pt x="3630950" y="6857994"/>
                </a:lnTo>
                <a:lnTo>
                  <a:pt x="0" y="6857994"/>
                </a:lnTo>
                <a:close/>
              </a:path>
            </a:pathLst>
          </a:custGeom>
          <a:gradFill>
            <a:gsLst>
              <a:gs pos="0">
                <a:srgbClr val="405666">
                  <a:alpha val="85000"/>
                </a:srgbClr>
              </a:gs>
              <a:gs pos="100000">
                <a:srgbClr val="FD593D"/>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 name="TextBox 3"/>
          <p:cNvSpPr txBox="1"/>
          <p:nvPr/>
        </p:nvSpPr>
        <p:spPr>
          <a:xfrm>
            <a:off x="5885044" y="4207278"/>
            <a:ext cx="5384126" cy="430887"/>
          </a:xfrm>
          <a:prstGeom prst="rect">
            <a:avLst/>
          </a:prstGeom>
          <a:noFill/>
        </p:spPr>
        <p:txBody>
          <a:bodyPr wrap="square" lIns="0" tIns="0" rIns="0" bIns="0" rtlCol="0">
            <a:spAutoFit/>
          </a:bodyPr>
          <a:lstStyle/>
          <a:p>
            <a:pPr algn="l"/>
            <a:r>
              <a:rPr lang="en-US" sz="2800" b="1" dirty="0" smtClean="0">
                <a:latin typeface="+mj-lt"/>
              </a:rPr>
              <a:t>Path used to code the app</a:t>
            </a:r>
            <a:endParaRPr lang="fr-FR" sz="2800" b="1" dirty="0">
              <a:latin typeface="+mj-lt"/>
            </a:endParaRPr>
          </a:p>
        </p:txBody>
      </p:sp>
      <p:sp>
        <p:nvSpPr>
          <p:cNvPr id="71" name="Freeform: Shape 56">
            <a:extLst>
              <a:ext uri="{FF2B5EF4-FFF2-40B4-BE49-F238E27FC236}">
                <a16:creationId xmlns="" xmlns:a16="http://schemas.microsoft.com/office/drawing/2014/main" id="{FAFA9888-46DF-46FF-A68A-54B897A02DCD}"/>
              </a:ext>
            </a:extLst>
          </p:cNvPr>
          <p:cNvSpPr/>
          <p:nvPr/>
        </p:nvSpPr>
        <p:spPr>
          <a:xfrm>
            <a:off x="-29859" y="6"/>
            <a:ext cx="5124449" cy="6857994"/>
          </a:xfrm>
          <a:custGeom>
            <a:avLst/>
            <a:gdLst>
              <a:gd name="connsiteX0" fmla="*/ 0 w 5124449"/>
              <a:gd name="connsiteY0" fmla="*/ 0 h 6857994"/>
              <a:gd name="connsiteX1" fmla="*/ 3630944 w 5124449"/>
              <a:gd name="connsiteY1" fmla="*/ 0 h 6857994"/>
              <a:gd name="connsiteX2" fmla="*/ 3751864 w 5124449"/>
              <a:gd name="connsiteY2" fmla="*/ 115287 h 6857994"/>
              <a:gd name="connsiteX3" fmla="*/ 5124449 w 5124449"/>
              <a:gd name="connsiteY3" fmla="*/ 3429000 h 6857994"/>
              <a:gd name="connsiteX4" fmla="*/ 3751864 w 5124449"/>
              <a:gd name="connsiteY4" fmla="*/ 6742713 h 6857994"/>
              <a:gd name="connsiteX5" fmla="*/ 3630950 w 5124449"/>
              <a:gd name="connsiteY5" fmla="*/ 6857994 h 6857994"/>
              <a:gd name="connsiteX6" fmla="*/ 0 w 5124449"/>
              <a:gd name="connsiteY6" fmla="*/ 6857994 h 6857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24449" h="6857994">
                <a:moveTo>
                  <a:pt x="0" y="0"/>
                </a:moveTo>
                <a:lnTo>
                  <a:pt x="3630944" y="0"/>
                </a:lnTo>
                <a:lnTo>
                  <a:pt x="3751864" y="115287"/>
                </a:lnTo>
                <a:cubicBezTo>
                  <a:pt x="4599917" y="963340"/>
                  <a:pt x="5124449" y="2134915"/>
                  <a:pt x="5124449" y="3429000"/>
                </a:cubicBezTo>
                <a:cubicBezTo>
                  <a:pt x="5124449" y="4723086"/>
                  <a:pt x="4599917" y="5894660"/>
                  <a:pt x="3751864" y="6742713"/>
                </a:cubicBezTo>
                <a:lnTo>
                  <a:pt x="3630950" y="6857994"/>
                </a:lnTo>
                <a:lnTo>
                  <a:pt x="0" y="6857994"/>
                </a:lnTo>
                <a:close/>
              </a:path>
            </a:pathLst>
          </a:custGeom>
          <a:gradFill>
            <a:gsLst>
              <a:gs pos="0">
                <a:srgbClr val="405666">
                  <a:alpha val="85000"/>
                </a:srgbClr>
              </a:gs>
              <a:gs pos="100000">
                <a:srgbClr val="FD593D"/>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72" name="Group 71">
            <a:extLst>
              <a:ext uri="{FF2B5EF4-FFF2-40B4-BE49-F238E27FC236}">
                <a16:creationId xmlns="" xmlns:a16="http://schemas.microsoft.com/office/drawing/2014/main" id="{BF4FBB35-9CAF-4EE2-B431-69170EE9FFCA}"/>
              </a:ext>
            </a:extLst>
          </p:cNvPr>
          <p:cNvGrpSpPr/>
          <p:nvPr/>
        </p:nvGrpSpPr>
        <p:grpSpPr>
          <a:xfrm>
            <a:off x="4276728" y="5068668"/>
            <a:ext cx="1089782" cy="968240"/>
            <a:chOff x="4707238" y="1473501"/>
            <a:chExt cx="834422" cy="834422"/>
          </a:xfrm>
        </p:grpSpPr>
        <p:sp>
          <p:nvSpPr>
            <p:cNvPr id="73" name="Arc 72">
              <a:extLst>
                <a:ext uri="{FF2B5EF4-FFF2-40B4-BE49-F238E27FC236}">
                  <a16:creationId xmlns="" xmlns:a16="http://schemas.microsoft.com/office/drawing/2014/main" id="{866925C1-10CD-437E-B2F9-C2916BBE9DE0}"/>
                </a:ext>
              </a:extLst>
            </p:cNvPr>
            <p:cNvSpPr/>
            <p:nvPr/>
          </p:nvSpPr>
          <p:spPr>
            <a:xfrm>
              <a:off x="4707238" y="1473501"/>
              <a:ext cx="834422" cy="834422"/>
            </a:xfrm>
            <a:prstGeom prst="arc">
              <a:avLst>
                <a:gd name="adj1" fmla="val 16200000"/>
                <a:gd name="adj2" fmla="val 9060769"/>
              </a:avLst>
            </a:prstGeom>
            <a:gradFill>
              <a:gsLst>
                <a:gs pos="0">
                  <a:srgbClr val="405666">
                    <a:alpha val="85000"/>
                  </a:srgbClr>
                </a:gs>
                <a:gs pos="100000">
                  <a:srgbClr val="FD593D"/>
                </a:gs>
              </a:gsLst>
              <a:lin ang="2400000" scaled="0"/>
            </a:gra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4" name="Oval 73">
              <a:extLst>
                <a:ext uri="{FF2B5EF4-FFF2-40B4-BE49-F238E27FC236}">
                  <a16:creationId xmlns="" xmlns:a16="http://schemas.microsoft.com/office/drawing/2014/main" id="{303DEE5B-6B6C-472F-BCEE-58B345C03019}"/>
                </a:ext>
              </a:extLst>
            </p:cNvPr>
            <p:cNvSpPr/>
            <p:nvPr/>
          </p:nvSpPr>
          <p:spPr>
            <a:xfrm>
              <a:off x="4774150" y="1540413"/>
              <a:ext cx="700599" cy="700599"/>
            </a:xfrm>
            <a:prstGeom prst="ellipse">
              <a:avLst/>
            </a:prstGeom>
            <a:solidFill>
              <a:srgbClr val="405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5" name="Freeform: Shape 56">
            <a:extLst>
              <a:ext uri="{FF2B5EF4-FFF2-40B4-BE49-F238E27FC236}">
                <a16:creationId xmlns="" xmlns:a16="http://schemas.microsoft.com/office/drawing/2014/main" id="{FAFA9888-46DF-46FF-A68A-54B897A02DCD}"/>
              </a:ext>
            </a:extLst>
          </p:cNvPr>
          <p:cNvSpPr/>
          <p:nvPr/>
        </p:nvSpPr>
        <p:spPr>
          <a:xfrm>
            <a:off x="10096" y="88797"/>
            <a:ext cx="5124449" cy="6857994"/>
          </a:xfrm>
          <a:custGeom>
            <a:avLst/>
            <a:gdLst>
              <a:gd name="connsiteX0" fmla="*/ 0 w 5124449"/>
              <a:gd name="connsiteY0" fmla="*/ 0 h 6857994"/>
              <a:gd name="connsiteX1" fmla="*/ 3630944 w 5124449"/>
              <a:gd name="connsiteY1" fmla="*/ 0 h 6857994"/>
              <a:gd name="connsiteX2" fmla="*/ 3751864 w 5124449"/>
              <a:gd name="connsiteY2" fmla="*/ 115287 h 6857994"/>
              <a:gd name="connsiteX3" fmla="*/ 5124449 w 5124449"/>
              <a:gd name="connsiteY3" fmla="*/ 3429000 h 6857994"/>
              <a:gd name="connsiteX4" fmla="*/ 3751864 w 5124449"/>
              <a:gd name="connsiteY4" fmla="*/ 6742713 h 6857994"/>
              <a:gd name="connsiteX5" fmla="*/ 3630950 w 5124449"/>
              <a:gd name="connsiteY5" fmla="*/ 6857994 h 6857994"/>
              <a:gd name="connsiteX6" fmla="*/ 0 w 5124449"/>
              <a:gd name="connsiteY6" fmla="*/ 6857994 h 6857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24449" h="6857994">
                <a:moveTo>
                  <a:pt x="0" y="0"/>
                </a:moveTo>
                <a:lnTo>
                  <a:pt x="3630944" y="0"/>
                </a:lnTo>
                <a:lnTo>
                  <a:pt x="3751864" y="115287"/>
                </a:lnTo>
                <a:cubicBezTo>
                  <a:pt x="4599917" y="963340"/>
                  <a:pt x="5124449" y="2134915"/>
                  <a:pt x="5124449" y="3429000"/>
                </a:cubicBezTo>
                <a:cubicBezTo>
                  <a:pt x="5124449" y="4723086"/>
                  <a:pt x="4599917" y="5894660"/>
                  <a:pt x="3751864" y="6742713"/>
                </a:cubicBezTo>
                <a:lnTo>
                  <a:pt x="3630950" y="6857994"/>
                </a:lnTo>
                <a:lnTo>
                  <a:pt x="0" y="6857994"/>
                </a:lnTo>
                <a:close/>
              </a:path>
            </a:pathLst>
          </a:custGeom>
          <a:gradFill>
            <a:gsLst>
              <a:gs pos="0">
                <a:srgbClr val="405666">
                  <a:alpha val="85000"/>
                </a:srgbClr>
              </a:gs>
              <a:gs pos="100000">
                <a:srgbClr val="FD593D"/>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TextBox 12"/>
          <p:cNvSpPr txBox="1"/>
          <p:nvPr/>
        </p:nvSpPr>
        <p:spPr>
          <a:xfrm>
            <a:off x="4810395" y="5259103"/>
            <a:ext cx="594236" cy="553998"/>
          </a:xfrm>
          <a:prstGeom prst="rect">
            <a:avLst/>
          </a:prstGeom>
          <a:noFill/>
        </p:spPr>
        <p:txBody>
          <a:bodyPr wrap="square" lIns="0" tIns="0" rIns="0" bIns="0" rtlCol="0">
            <a:spAutoFit/>
          </a:bodyPr>
          <a:lstStyle/>
          <a:p>
            <a:pPr algn="l"/>
            <a:r>
              <a:rPr lang="en-US" sz="3600" dirty="0">
                <a:solidFill>
                  <a:schemeClr val="bg1"/>
                </a:solidFill>
                <a:latin typeface="+mj-lt"/>
              </a:rPr>
              <a:t>5</a:t>
            </a:r>
            <a:endParaRPr lang="fr-FR" sz="3600" dirty="0">
              <a:solidFill>
                <a:schemeClr val="bg1"/>
              </a:solidFill>
              <a:latin typeface="+mj-lt"/>
            </a:endParaRPr>
          </a:p>
        </p:txBody>
      </p:sp>
      <p:sp>
        <p:nvSpPr>
          <p:cNvPr id="18" name="TextBox 17"/>
          <p:cNvSpPr txBox="1"/>
          <p:nvPr/>
        </p:nvSpPr>
        <p:spPr>
          <a:xfrm>
            <a:off x="6000867" y="3379438"/>
            <a:ext cx="5338830" cy="430887"/>
          </a:xfrm>
          <a:prstGeom prst="rect">
            <a:avLst/>
          </a:prstGeom>
          <a:noFill/>
        </p:spPr>
        <p:txBody>
          <a:bodyPr wrap="square" lIns="0" tIns="0" rIns="0" bIns="0" rtlCol="0">
            <a:spAutoFit/>
          </a:bodyPr>
          <a:lstStyle/>
          <a:p>
            <a:pPr algn="l"/>
            <a:endParaRPr lang="fr-FR" sz="2800" b="1" dirty="0">
              <a:latin typeface="+mj-lt"/>
            </a:endParaRPr>
          </a:p>
        </p:txBody>
      </p:sp>
      <p:cxnSp>
        <p:nvCxnSpPr>
          <p:cNvPr id="79" name="Straight Connector 78">
            <a:extLst>
              <a:ext uri="{FF2B5EF4-FFF2-40B4-BE49-F238E27FC236}">
                <a16:creationId xmlns="" xmlns:a16="http://schemas.microsoft.com/office/drawing/2014/main" id="{CE3FE165-33F8-4E0A-B2E8-094A5939CD81}"/>
              </a:ext>
            </a:extLst>
          </p:cNvPr>
          <p:cNvCxnSpPr/>
          <p:nvPr/>
        </p:nvCxnSpPr>
        <p:spPr>
          <a:xfrm>
            <a:off x="5781558" y="3684975"/>
            <a:ext cx="544323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636180" y="5412719"/>
            <a:ext cx="5012695" cy="430887"/>
          </a:xfrm>
          <a:prstGeom prst="rect">
            <a:avLst/>
          </a:prstGeom>
          <a:noFill/>
        </p:spPr>
        <p:txBody>
          <a:bodyPr wrap="square" lIns="0" tIns="0" rIns="0" bIns="0" rtlCol="0">
            <a:spAutoFit/>
          </a:bodyPr>
          <a:lstStyle/>
          <a:p>
            <a:pPr algn="l"/>
            <a:r>
              <a:rPr lang="fr-FR" sz="2800" b="1" dirty="0" err="1" smtClean="0">
                <a:latin typeface="+mj-lt"/>
              </a:rPr>
              <a:t>Screenshots</a:t>
            </a:r>
            <a:r>
              <a:rPr lang="fr-FR" sz="2800" b="1" dirty="0" smtClean="0">
                <a:latin typeface="+mj-lt"/>
              </a:rPr>
              <a:t> </a:t>
            </a:r>
            <a:r>
              <a:rPr lang="fr-FR" sz="2800" b="1" dirty="0" err="1" smtClean="0">
                <a:latin typeface="+mj-lt"/>
              </a:rPr>
              <a:t>form</a:t>
            </a:r>
            <a:r>
              <a:rPr lang="fr-FR" sz="2800" b="1" dirty="0" smtClean="0">
                <a:latin typeface="+mj-lt"/>
              </a:rPr>
              <a:t> the </a:t>
            </a:r>
            <a:r>
              <a:rPr lang="fr-FR" sz="2800" b="1" dirty="0" err="1" smtClean="0">
                <a:latin typeface="+mj-lt"/>
              </a:rPr>
              <a:t>app</a:t>
            </a:r>
            <a:endParaRPr lang="fr-FR" sz="2800" b="1" dirty="0">
              <a:latin typeface="+mj-lt"/>
            </a:endParaRPr>
          </a:p>
        </p:txBody>
      </p:sp>
      <p:cxnSp>
        <p:nvCxnSpPr>
          <p:cNvPr id="80" name="Straight Connector 79">
            <a:extLst>
              <a:ext uri="{FF2B5EF4-FFF2-40B4-BE49-F238E27FC236}">
                <a16:creationId xmlns="" xmlns:a16="http://schemas.microsoft.com/office/drawing/2014/main" id="{CE3FE165-33F8-4E0A-B2E8-094A5939CD81}"/>
              </a:ext>
            </a:extLst>
          </p:cNvPr>
          <p:cNvCxnSpPr/>
          <p:nvPr/>
        </p:nvCxnSpPr>
        <p:spPr>
          <a:xfrm>
            <a:off x="4890077" y="6789086"/>
            <a:ext cx="544323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5104685" y="4089673"/>
            <a:ext cx="594236" cy="553998"/>
          </a:xfrm>
          <a:prstGeom prst="rect">
            <a:avLst/>
          </a:prstGeom>
          <a:noFill/>
        </p:spPr>
        <p:txBody>
          <a:bodyPr wrap="square" lIns="0" tIns="0" rIns="0" bIns="0" rtlCol="0">
            <a:spAutoFit/>
          </a:bodyPr>
          <a:lstStyle/>
          <a:p>
            <a:pPr algn="l"/>
            <a:r>
              <a:rPr lang="en-US" sz="3600" dirty="0">
                <a:solidFill>
                  <a:schemeClr val="bg1"/>
                </a:solidFill>
                <a:latin typeface="+mj-lt"/>
              </a:rPr>
              <a:t>4</a:t>
            </a:r>
            <a:endParaRPr lang="fr-FR" sz="3600" dirty="0">
              <a:solidFill>
                <a:schemeClr val="bg1"/>
              </a:solidFill>
              <a:latin typeface="+mj-lt"/>
            </a:endParaRPr>
          </a:p>
        </p:txBody>
      </p:sp>
      <p:sp>
        <p:nvSpPr>
          <p:cNvPr id="38" name="TextBox 37">
            <a:extLst>
              <a:ext uri="{FF2B5EF4-FFF2-40B4-BE49-F238E27FC236}">
                <a16:creationId xmlns="" xmlns:a16="http://schemas.microsoft.com/office/drawing/2014/main" id="{04829D3F-2FAB-4E9E-B85A-B21B663D2B3B}"/>
              </a:ext>
            </a:extLst>
          </p:cNvPr>
          <p:cNvSpPr txBox="1"/>
          <p:nvPr/>
        </p:nvSpPr>
        <p:spPr>
          <a:xfrm>
            <a:off x="4954125" y="1656159"/>
            <a:ext cx="800967" cy="553998"/>
          </a:xfrm>
          <a:prstGeom prst="rect">
            <a:avLst/>
          </a:prstGeom>
          <a:noFill/>
        </p:spPr>
        <p:txBody>
          <a:bodyPr wrap="square" lIns="0" tIns="0" rIns="0" bIns="0" rtlCol="0">
            <a:spAutoFit/>
          </a:bodyPr>
          <a:lstStyle/>
          <a:p>
            <a:pPr algn="l"/>
            <a:r>
              <a:rPr lang="en-US" sz="3600" b="1" dirty="0" smtClean="0">
                <a:solidFill>
                  <a:schemeClr val="bg1"/>
                </a:solidFill>
                <a:latin typeface="+mj-lt"/>
              </a:rPr>
              <a:t>2</a:t>
            </a:r>
            <a:endParaRPr lang="en-US" sz="3600" b="1" dirty="0">
              <a:solidFill>
                <a:schemeClr val="bg1"/>
              </a:solidFill>
              <a:latin typeface="+mj-lt"/>
            </a:endParaRPr>
          </a:p>
        </p:txBody>
      </p:sp>
      <p:cxnSp>
        <p:nvCxnSpPr>
          <p:cNvPr id="39" name="Straight Connector 38">
            <a:extLst>
              <a:ext uri="{FF2B5EF4-FFF2-40B4-BE49-F238E27FC236}">
                <a16:creationId xmlns="" xmlns:a16="http://schemas.microsoft.com/office/drawing/2014/main" id="{CE3FE165-33F8-4E0A-B2E8-094A5939CD81}"/>
              </a:ext>
            </a:extLst>
          </p:cNvPr>
          <p:cNvCxnSpPr/>
          <p:nvPr/>
        </p:nvCxnSpPr>
        <p:spPr>
          <a:xfrm>
            <a:off x="5593177" y="2400959"/>
            <a:ext cx="544323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 xmlns:a16="http://schemas.microsoft.com/office/drawing/2014/main" id="{CE3FE165-33F8-4E0A-B2E8-094A5939CD81}"/>
              </a:ext>
            </a:extLst>
          </p:cNvPr>
          <p:cNvCxnSpPr/>
          <p:nvPr/>
        </p:nvCxnSpPr>
        <p:spPr>
          <a:xfrm>
            <a:off x="5855489" y="4894344"/>
            <a:ext cx="544323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5933956" y="3017591"/>
            <a:ext cx="5012695" cy="430887"/>
          </a:xfrm>
          <a:prstGeom prst="rect">
            <a:avLst/>
          </a:prstGeom>
          <a:noFill/>
        </p:spPr>
        <p:txBody>
          <a:bodyPr wrap="square" lIns="0" tIns="0" rIns="0" bIns="0" rtlCol="0">
            <a:spAutoFit/>
          </a:bodyPr>
          <a:lstStyle/>
          <a:p>
            <a:pPr algn="l"/>
            <a:r>
              <a:rPr lang="fr-FR" sz="2800" b="1" dirty="0" smtClean="0">
                <a:latin typeface="+mj-lt"/>
              </a:rPr>
              <a:t>Design of the </a:t>
            </a:r>
            <a:r>
              <a:rPr lang="fr-FR" sz="2800" b="1" dirty="0" err="1" smtClean="0">
                <a:latin typeface="+mj-lt"/>
              </a:rPr>
              <a:t>app</a:t>
            </a:r>
            <a:endParaRPr lang="fr-FR" sz="2800" b="1" dirty="0">
              <a:latin typeface="+mj-lt"/>
            </a:endParaRPr>
          </a:p>
        </p:txBody>
      </p:sp>
      <p:sp>
        <p:nvSpPr>
          <p:cNvPr id="44" name="TextBox 43"/>
          <p:cNvSpPr txBox="1"/>
          <p:nvPr/>
        </p:nvSpPr>
        <p:spPr>
          <a:xfrm>
            <a:off x="5808447" y="1814693"/>
            <a:ext cx="5012695" cy="430887"/>
          </a:xfrm>
          <a:prstGeom prst="rect">
            <a:avLst/>
          </a:prstGeom>
          <a:noFill/>
        </p:spPr>
        <p:txBody>
          <a:bodyPr wrap="square" lIns="0" tIns="0" rIns="0" bIns="0" rtlCol="0">
            <a:spAutoFit/>
          </a:bodyPr>
          <a:lstStyle/>
          <a:p>
            <a:r>
              <a:rPr lang="en-US" sz="2800" dirty="0"/>
              <a:t>How we will target users</a:t>
            </a:r>
            <a:endParaRPr lang="fr-FR" sz="2800" b="1" dirty="0">
              <a:latin typeface="+mj-lt"/>
            </a:endParaRPr>
          </a:p>
        </p:txBody>
      </p:sp>
    </p:spTree>
    <p:extLst>
      <p:ext uri="{BB962C8B-B14F-4D97-AF65-F5344CB8AC3E}">
        <p14:creationId xmlns:p14="http://schemas.microsoft.com/office/powerpoint/2010/main" val="3329859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30"/>
                                        </p:tgtEl>
                                        <p:attrNameLst>
                                          <p:attrName>style.visibility</p:attrName>
                                        </p:attrNameLst>
                                      </p:cBhvr>
                                      <p:to>
                                        <p:strVal val="visible"/>
                                      </p:to>
                                    </p:set>
                                    <p:animEffect transition="in" filter="wipe(left)">
                                      <p:cBhvr>
                                        <p:cTn id="16" dur="500"/>
                                        <p:tgtEl>
                                          <p:spTgt spid="30"/>
                                        </p:tgtEl>
                                      </p:cBhvr>
                                    </p:animEffect>
                                  </p:childTnLst>
                                </p:cTn>
                              </p:par>
                              <p:par>
                                <p:cTn id="17" presetID="22" presetClass="entr" presetSubtype="8" fill="hold" nodeType="withEffect">
                                  <p:stCondLst>
                                    <p:cond delay="0"/>
                                  </p:stCondLst>
                                  <p:childTnLst>
                                    <p:set>
                                      <p:cBhvr>
                                        <p:cTn id="18" dur="1" fill="hold">
                                          <p:stCondLst>
                                            <p:cond delay="0"/>
                                          </p:stCondLst>
                                        </p:cTn>
                                        <p:tgtEl>
                                          <p:spTgt spid="52"/>
                                        </p:tgtEl>
                                        <p:attrNameLst>
                                          <p:attrName>style.visibility</p:attrName>
                                        </p:attrNameLst>
                                      </p:cBhvr>
                                      <p:to>
                                        <p:strVal val="visible"/>
                                      </p:to>
                                    </p:set>
                                    <p:animEffect transition="in" filter="wipe(left)">
                                      <p:cBhvr>
                                        <p:cTn id="19" dur="500"/>
                                        <p:tgtEl>
                                          <p:spTgt spid="52"/>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childTnLst>
                          </p:cTn>
                        </p:par>
                        <p:par>
                          <p:cTn id="25" fill="hold">
                            <p:stCondLst>
                              <p:cond delay="500"/>
                            </p:stCondLst>
                            <p:childTnLst>
                              <p:par>
                                <p:cTn id="26" presetID="10" presetClass="entr" presetSubtype="0" fill="hold" grpId="0" nodeType="after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fade">
                                      <p:cBhvr>
                                        <p:cTn id="28" dur="500"/>
                                        <p:tgtEl>
                                          <p:spTgt spid="38"/>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grpId="0" nodeType="clickEffect">
                                  <p:stCondLst>
                                    <p:cond delay="0"/>
                                  </p:stCondLst>
                                  <p:childTnLst>
                                    <p:set>
                                      <p:cBhvr>
                                        <p:cTn id="32" dur="1" fill="hold">
                                          <p:stCondLst>
                                            <p:cond delay="0"/>
                                          </p:stCondLst>
                                        </p:cTn>
                                        <p:tgtEl>
                                          <p:spTgt spid="44"/>
                                        </p:tgtEl>
                                        <p:attrNameLst>
                                          <p:attrName>style.visibility</p:attrName>
                                        </p:attrNameLst>
                                      </p:cBhvr>
                                      <p:to>
                                        <p:strVal val="visible"/>
                                      </p:to>
                                    </p:set>
                                    <p:animEffect transition="in" filter="wipe(left)">
                                      <p:cBhvr>
                                        <p:cTn id="33" dur="500"/>
                                        <p:tgtEl>
                                          <p:spTgt spid="44"/>
                                        </p:tgtEl>
                                      </p:cBhvr>
                                    </p:animEffect>
                                  </p:childTnLst>
                                </p:cTn>
                              </p:par>
                              <p:par>
                                <p:cTn id="34" presetID="22" presetClass="entr" presetSubtype="8" fill="hold" nodeType="withEffect">
                                  <p:stCondLst>
                                    <p:cond delay="0"/>
                                  </p:stCondLst>
                                  <p:childTnLst>
                                    <p:set>
                                      <p:cBhvr>
                                        <p:cTn id="35" dur="1" fill="hold">
                                          <p:stCondLst>
                                            <p:cond delay="0"/>
                                          </p:stCondLst>
                                        </p:cTn>
                                        <p:tgtEl>
                                          <p:spTgt spid="39"/>
                                        </p:tgtEl>
                                        <p:attrNameLst>
                                          <p:attrName>style.visibility</p:attrName>
                                        </p:attrNameLst>
                                      </p:cBhvr>
                                      <p:to>
                                        <p:strVal val="visible"/>
                                      </p:to>
                                    </p:set>
                                    <p:animEffect transition="in" filter="wipe(left)">
                                      <p:cBhvr>
                                        <p:cTn id="36" dur="500"/>
                                        <p:tgtEl>
                                          <p:spTgt spid="39"/>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nodeType="clickEffect">
                                  <p:stCondLst>
                                    <p:cond delay="0"/>
                                  </p:stCondLst>
                                  <p:childTnLst>
                                    <p:set>
                                      <p:cBhvr>
                                        <p:cTn id="40" dur="1" fill="hold">
                                          <p:stCondLst>
                                            <p:cond delay="0"/>
                                          </p:stCondLst>
                                        </p:cTn>
                                        <p:tgtEl>
                                          <p:spTgt spid="35"/>
                                        </p:tgtEl>
                                        <p:attrNameLst>
                                          <p:attrName>style.visibility</p:attrName>
                                        </p:attrNameLst>
                                      </p:cBhvr>
                                      <p:to>
                                        <p:strVal val="visible"/>
                                      </p:to>
                                    </p:set>
                                    <p:animEffect transition="in" filter="wipe(left)">
                                      <p:cBhvr>
                                        <p:cTn id="41" dur="500"/>
                                        <p:tgtEl>
                                          <p:spTgt spid="35"/>
                                        </p:tgtEl>
                                      </p:cBhvr>
                                    </p:animEffect>
                                  </p:childTnLst>
                                </p:cTn>
                              </p:par>
                            </p:childTnLst>
                          </p:cTn>
                        </p:par>
                        <p:par>
                          <p:cTn id="42" fill="hold">
                            <p:stCondLst>
                              <p:cond delay="500"/>
                            </p:stCondLst>
                            <p:childTnLst>
                              <p:par>
                                <p:cTn id="43" presetID="10" presetClass="entr" presetSubtype="0" fill="hold" grpId="0" nodeType="afterEffect">
                                  <p:stCondLst>
                                    <p:cond delay="0"/>
                                  </p:stCondLst>
                                  <p:childTnLst>
                                    <p:set>
                                      <p:cBhvr>
                                        <p:cTn id="44" dur="1" fill="hold">
                                          <p:stCondLst>
                                            <p:cond delay="0"/>
                                          </p:stCondLst>
                                        </p:cTn>
                                        <p:tgtEl>
                                          <p:spTgt spid="58"/>
                                        </p:tgtEl>
                                        <p:attrNameLst>
                                          <p:attrName>style.visibility</p:attrName>
                                        </p:attrNameLst>
                                      </p:cBhvr>
                                      <p:to>
                                        <p:strVal val="visible"/>
                                      </p:to>
                                    </p:set>
                                    <p:animEffect transition="in" filter="fade">
                                      <p:cBhvr>
                                        <p:cTn id="45" dur="500"/>
                                        <p:tgtEl>
                                          <p:spTgt spid="58"/>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8" fill="hold" grpId="0" nodeType="clickEffect">
                                  <p:stCondLst>
                                    <p:cond delay="0"/>
                                  </p:stCondLst>
                                  <p:childTnLst>
                                    <p:set>
                                      <p:cBhvr>
                                        <p:cTn id="49" dur="1" fill="hold">
                                          <p:stCondLst>
                                            <p:cond delay="0"/>
                                          </p:stCondLst>
                                        </p:cTn>
                                        <p:tgtEl>
                                          <p:spTgt spid="43"/>
                                        </p:tgtEl>
                                        <p:attrNameLst>
                                          <p:attrName>style.visibility</p:attrName>
                                        </p:attrNameLst>
                                      </p:cBhvr>
                                      <p:to>
                                        <p:strVal val="visible"/>
                                      </p:to>
                                    </p:set>
                                    <p:animEffect transition="in" filter="wipe(left)">
                                      <p:cBhvr>
                                        <p:cTn id="50" dur="500"/>
                                        <p:tgtEl>
                                          <p:spTgt spid="43"/>
                                        </p:tgtEl>
                                      </p:cBhvr>
                                    </p:animEffect>
                                  </p:childTnLst>
                                </p:cTn>
                              </p:par>
                              <p:par>
                                <p:cTn id="51" presetID="22" presetClass="entr" presetSubtype="8" fill="hold" nodeType="withEffect">
                                  <p:stCondLst>
                                    <p:cond delay="0"/>
                                  </p:stCondLst>
                                  <p:childTnLst>
                                    <p:set>
                                      <p:cBhvr>
                                        <p:cTn id="52" dur="1" fill="hold">
                                          <p:stCondLst>
                                            <p:cond delay="0"/>
                                          </p:stCondLst>
                                        </p:cTn>
                                        <p:tgtEl>
                                          <p:spTgt spid="79"/>
                                        </p:tgtEl>
                                        <p:attrNameLst>
                                          <p:attrName>style.visibility</p:attrName>
                                        </p:attrNameLst>
                                      </p:cBhvr>
                                      <p:to>
                                        <p:strVal val="visible"/>
                                      </p:to>
                                    </p:set>
                                    <p:animEffect transition="in" filter="wipe(left)">
                                      <p:cBhvr>
                                        <p:cTn id="53" dur="500"/>
                                        <p:tgtEl>
                                          <p:spTgt spid="79"/>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nodeType="clickEffect">
                                  <p:stCondLst>
                                    <p:cond delay="0"/>
                                  </p:stCondLst>
                                  <p:childTnLst>
                                    <p:set>
                                      <p:cBhvr>
                                        <p:cTn id="57" dur="1" fill="hold">
                                          <p:stCondLst>
                                            <p:cond delay="0"/>
                                          </p:stCondLst>
                                        </p:cTn>
                                        <p:tgtEl>
                                          <p:spTgt spid="27"/>
                                        </p:tgtEl>
                                        <p:attrNameLst>
                                          <p:attrName>style.visibility</p:attrName>
                                        </p:attrNameLst>
                                      </p:cBhvr>
                                      <p:to>
                                        <p:strVal val="visible"/>
                                      </p:to>
                                    </p:set>
                                    <p:animEffect transition="in" filter="wipe(left)">
                                      <p:cBhvr>
                                        <p:cTn id="58" dur="500"/>
                                        <p:tgtEl>
                                          <p:spTgt spid="27"/>
                                        </p:tgtEl>
                                      </p:cBhvr>
                                    </p:animEffect>
                                  </p:childTnLst>
                                </p:cTn>
                              </p:par>
                            </p:childTnLst>
                          </p:cTn>
                        </p:par>
                        <p:par>
                          <p:cTn id="59" fill="hold">
                            <p:stCondLst>
                              <p:cond delay="500"/>
                            </p:stCondLst>
                            <p:childTnLst>
                              <p:par>
                                <p:cTn id="60" presetID="10" presetClass="entr" presetSubtype="0" fill="hold" grpId="0" nodeType="afterEffect">
                                  <p:stCondLst>
                                    <p:cond delay="0"/>
                                  </p:stCondLst>
                                  <p:childTnLst>
                                    <p:set>
                                      <p:cBhvr>
                                        <p:cTn id="61" dur="1" fill="hold">
                                          <p:stCondLst>
                                            <p:cond delay="0"/>
                                          </p:stCondLst>
                                        </p:cTn>
                                        <p:tgtEl>
                                          <p:spTgt spid="31"/>
                                        </p:tgtEl>
                                        <p:attrNameLst>
                                          <p:attrName>style.visibility</p:attrName>
                                        </p:attrNameLst>
                                      </p:cBhvr>
                                      <p:to>
                                        <p:strVal val="visible"/>
                                      </p:to>
                                    </p:set>
                                    <p:animEffect transition="in" filter="fade">
                                      <p:cBhvr>
                                        <p:cTn id="62" dur="500"/>
                                        <p:tgtEl>
                                          <p:spTgt spid="31"/>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grpId="0" nodeType="clickEffect">
                                  <p:stCondLst>
                                    <p:cond delay="0"/>
                                  </p:stCondLst>
                                  <p:childTnLst>
                                    <p:set>
                                      <p:cBhvr>
                                        <p:cTn id="66" dur="1" fill="hold">
                                          <p:stCondLst>
                                            <p:cond delay="0"/>
                                          </p:stCondLst>
                                        </p:cTn>
                                        <p:tgtEl>
                                          <p:spTgt spid="4"/>
                                        </p:tgtEl>
                                        <p:attrNameLst>
                                          <p:attrName>style.visibility</p:attrName>
                                        </p:attrNameLst>
                                      </p:cBhvr>
                                      <p:to>
                                        <p:strVal val="visible"/>
                                      </p:to>
                                    </p:set>
                                    <p:animEffect transition="in" filter="wipe(left)">
                                      <p:cBhvr>
                                        <p:cTn id="67" dur="500"/>
                                        <p:tgtEl>
                                          <p:spTgt spid="4"/>
                                        </p:tgtEl>
                                      </p:cBhvr>
                                    </p:animEffect>
                                  </p:childTnLst>
                                </p:cTn>
                              </p:par>
                              <p:par>
                                <p:cTn id="68" presetID="22" presetClass="entr" presetSubtype="8" fill="hold" nodeType="withEffect">
                                  <p:stCondLst>
                                    <p:cond delay="0"/>
                                  </p:stCondLst>
                                  <p:childTnLst>
                                    <p:set>
                                      <p:cBhvr>
                                        <p:cTn id="69" dur="1" fill="hold">
                                          <p:stCondLst>
                                            <p:cond delay="0"/>
                                          </p:stCondLst>
                                        </p:cTn>
                                        <p:tgtEl>
                                          <p:spTgt spid="42"/>
                                        </p:tgtEl>
                                        <p:attrNameLst>
                                          <p:attrName>style.visibility</p:attrName>
                                        </p:attrNameLst>
                                      </p:cBhvr>
                                      <p:to>
                                        <p:strVal val="visible"/>
                                      </p:to>
                                    </p:set>
                                    <p:animEffect transition="in" filter="wipe(left)">
                                      <p:cBhvr>
                                        <p:cTn id="70" dur="500"/>
                                        <p:tgtEl>
                                          <p:spTgt spid="42"/>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8" fill="hold" nodeType="clickEffect">
                                  <p:stCondLst>
                                    <p:cond delay="0"/>
                                  </p:stCondLst>
                                  <p:childTnLst>
                                    <p:set>
                                      <p:cBhvr>
                                        <p:cTn id="74" dur="1" fill="hold">
                                          <p:stCondLst>
                                            <p:cond delay="0"/>
                                          </p:stCondLst>
                                        </p:cTn>
                                        <p:tgtEl>
                                          <p:spTgt spid="72"/>
                                        </p:tgtEl>
                                        <p:attrNameLst>
                                          <p:attrName>style.visibility</p:attrName>
                                        </p:attrNameLst>
                                      </p:cBhvr>
                                      <p:to>
                                        <p:strVal val="visible"/>
                                      </p:to>
                                    </p:set>
                                    <p:animEffect transition="in" filter="wipe(left)">
                                      <p:cBhvr>
                                        <p:cTn id="75" dur="500"/>
                                        <p:tgtEl>
                                          <p:spTgt spid="72"/>
                                        </p:tgtEl>
                                      </p:cBhvr>
                                    </p:animEffect>
                                  </p:childTnLst>
                                </p:cTn>
                              </p:par>
                            </p:childTnLst>
                          </p:cTn>
                        </p:par>
                        <p:par>
                          <p:cTn id="76" fill="hold">
                            <p:stCondLst>
                              <p:cond delay="500"/>
                            </p:stCondLst>
                            <p:childTnLst>
                              <p:par>
                                <p:cTn id="77" presetID="10" presetClass="entr" presetSubtype="0" fill="hold" grpId="0" nodeType="afterEffect">
                                  <p:stCondLst>
                                    <p:cond delay="0"/>
                                  </p:stCondLst>
                                  <p:childTnLst>
                                    <p:set>
                                      <p:cBhvr>
                                        <p:cTn id="78" dur="1" fill="hold">
                                          <p:stCondLst>
                                            <p:cond delay="0"/>
                                          </p:stCondLst>
                                        </p:cTn>
                                        <p:tgtEl>
                                          <p:spTgt spid="13"/>
                                        </p:tgtEl>
                                        <p:attrNameLst>
                                          <p:attrName>style.visibility</p:attrName>
                                        </p:attrNameLst>
                                      </p:cBhvr>
                                      <p:to>
                                        <p:strVal val="visible"/>
                                      </p:to>
                                    </p:set>
                                    <p:animEffect transition="in" filter="fade">
                                      <p:cBhvr>
                                        <p:cTn id="79" dur="500"/>
                                        <p:tgtEl>
                                          <p:spTgt spid="13"/>
                                        </p:tgtEl>
                                      </p:cBhvr>
                                    </p:animEffect>
                                  </p:childTnLst>
                                </p:cTn>
                              </p:par>
                            </p:childTnLst>
                          </p:cTn>
                        </p:par>
                      </p:childTnLst>
                    </p:cTn>
                  </p:par>
                  <p:par>
                    <p:cTn id="80" fill="hold">
                      <p:stCondLst>
                        <p:cond delay="indefinite"/>
                      </p:stCondLst>
                      <p:childTnLst>
                        <p:par>
                          <p:cTn id="81" fill="hold">
                            <p:stCondLst>
                              <p:cond delay="0"/>
                            </p:stCondLst>
                            <p:childTnLst>
                              <p:par>
                                <p:cTn id="82" presetID="22" presetClass="entr" presetSubtype="8" fill="hold" grpId="0" nodeType="clickEffect">
                                  <p:stCondLst>
                                    <p:cond delay="0"/>
                                  </p:stCondLst>
                                  <p:childTnLst>
                                    <p:set>
                                      <p:cBhvr>
                                        <p:cTn id="83" dur="1" fill="hold">
                                          <p:stCondLst>
                                            <p:cond delay="0"/>
                                          </p:stCondLst>
                                        </p:cTn>
                                        <p:tgtEl>
                                          <p:spTgt spid="19"/>
                                        </p:tgtEl>
                                        <p:attrNameLst>
                                          <p:attrName>style.visibility</p:attrName>
                                        </p:attrNameLst>
                                      </p:cBhvr>
                                      <p:to>
                                        <p:strVal val="visible"/>
                                      </p:to>
                                    </p:set>
                                    <p:animEffect transition="in" filter="wipe(left)">
                                      <p:cBhvr>
                                        <p:cTn id="84" dur="500"/>
                                        <p:tgtEl>
                                          <p:spTgt spid="19"/>
                                        </p:tgtEl>
                                      </p:cBhvr>
                                    </p:animEffect>
                                  </p:childTnLst>
                                </p:cTn>
                              </p:par>
                              <p:par>
                                <p:cTn id="85" presetID="22" presetClass="entr" presetSubtype="8" fill="hold" nodeType="withEffect">
                                  <p:stCondLst>
                                    <p:cond delay="0"/>
                                  </p:stCondLst>
                                  <p:childTnLst>
                                    <p:set>
                                      <p:cBhvr>
                                        <p:cTn id="86" dur="1" fill="hold">
                                          <p:stCondLst>
                                            <p:cond delay="0"/>
                                          </p:stCondLst>
                                        </p:cTn>
                                        <p:tgtEl>
                                          <p:spTgt spid="53"/>
                                        </p:tgtEl>
                                        <p:attrNameLst>
                                          <p:attrName>style.visibility</p:attrName>
                                        </p:attrNameLst>
                                      </p:cBhvr>
                                      <p:to>
                                        <p:strVal val="visible"/>
                                      </p:to>
                                    </p:set>
                                    <p:animEffect transition="in" filter="wipe(left)">
                                      <p:cBhvr>
                                        <p:cTn id="87"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8" grpId="0"/>
      <p:bldP spid="58" grpId="0"/>
      <p:bldP spid="4" grpId="0"/>
      <p:bldP spid="13" grpId="0"/>
      <p:bldP spid="19" grpId="0"/>
      <p:bldP spid="31" grpId="0"/>
      <p:bldP spid="38" grpId="0"/>
      <p:bldP spid="43" grpId="0"/>
      <p:bldP spid="4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5584D7FB-AF41-4A6A-95C9-EB5A1D3C5DC8}"/>
              </a:ext>
            </a:extLst>
          </p:cNvPr>
          <p:cNvSpPr/>
          <p:nvPr/>
        </p:nvSpPr>
        <p:spPr>
          <a:xfrm>
            <a:off x="2527301" y="2148271"/>
            <a:ext cx="9664700" cy="3405433"/>
          </a:xfrm>
          <a:prstGeom prst="rect">
            <a:avLst/>
          </a:prstGeom>
          <a:solidFill>
            <a:srgbClr val="405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 xmlns:a16="http://schemas.microsoft.com/office/drawing/2014/main" id="{2992B5D7-828D-432D-A094-903FC1A7A525}"/>
              </a:ext>
            </a:extLst>
          </p:cNvPr>
          <p:cNvSpPr txBox="1"/>
          <p:nvPr/>
        </p:nvSpPr>
        <p:spPr>
          <a:xfrm>
            <a:off x="3930203" y="2363715"/>
            <a:ext cx="8261798" cy="3016210"/>
          </a:xfrm>
          <a:prstGeom prst="rect">
            <a:avLst/>
          </a:prstGeom>
          <a:noFill/>
        </p:spPr>
        <p:txBody>
          <a:bodyPr wrap="square" lIns="0" tIns="0" rIns="0" bIns="0" rtlCol="0" anchor="ctr">
            <a:spAutoFit/>
          </a:bodyPr>
          <a:lstStyle/>
          <a:p>
            <a:r>
              <a:rPr lang="en-US" sz="2800" dirty="0">
                <a:solidFill>
                  <a:schemeClr val="bg1"/>
                </a:solidFill>
              </a:rPr>
              <a:t>The main idea </a:t>
            </a:r>
            <a:r>
              <a:rPr lang="en-US" sz="2800" dirty="0" smtClean="0">
                <a:solidFill>
                  <a:schemeClr val="bg1"/>
                </a:solidFill>
              </a:rPr>
              <a:t>of the app is </a:t>
            </a:r>
            <a:r>
              <a:rPr lang="en-US" sz="2800" dirty="0">
                <a:solidFill>
                  <a:schemeClr val="bg1"/>
                </a:solidFill>
              </a:rPr>
              <a:t>to provide a platform in which new students could meet or get to know classmates even before classes start, also </a:t>
            </a:r>
            <a:r>
              <a:rPr lang="en-US" sz="2800" dirty="0" smtClean="0">
                <a:solidFill>
                  <a:schemeClr val="bg1"/>
                </a:solidFill>
              </a:rPr>
              <a:t>to </a:t>
            </a:r>
            <a:r>
              <a:rPr lang="en-US" sz="2800" dirty="0">
                <a:solidFill>
                  <a:schemeClr val="bg1"/>
                </a:solidFill>
              </a:rPr>
              <a:t>give them the opportunity to get to know students who already passed or are in final years of the same field of study so they could use their knowledge and experience to better prepare themselves</a:t>
            </a:r>
            <a:endParaRPr lang="fr-FR" sz="2800" dirty="0">
              <a:solidFill>
                <a:schemeClr val="bg1"/>
              </a:solidFill>
            </a:endParaRPr>
          </a:p>
        </p:txBody>
      </p:sp>
      <p:pic>
        <p:nvPicPr>
          <p:cNvPr id="64" name="Picture 63" descr="A group of people sitting at a table&#10;&#10;Description automatically generated">
            <a:extLst>
              <a:ext uri="{FF2B5EF4-FFF2-40B4-BE49-F238E27FC236}">
                <a16:creationId xmlns="" xmlns:a16="http://schemas.microsoft.com/office/drawing/2014/main" id="{47EA7C49-1C0C-4E02-BEAD-D30A65CA70F9}"/>
              </a:ext>
            </a:extLst>
          </p:cNvPr>
          <p:cNvPicPr>
            <a:picLocks noChangeAspect="1"/>
          </p:cNvPicPr>
          <p:nvPr/>
        </p:nvPicPr>
        <p:blipFill rotWithShape="1">
          <a:blip r:embed="rId3" cstate="screen">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a:ext>
            </a:extLst>
          </a:blip>
          <a:srcRect/>
          <a:stretch/>
        </p:blipFill>
        <p:spPr>
          <a:xfrm>
            <a:off x="1" y="1170999"/>
            <a:ext cx="3923001" cy="5359976"/>
          </a:xfrm>
          <a:custGeom>
            <a:avLst/>
            <a:gdLst>
              <a:gd name="connsiteX0" fmla="*/ 1243013 w 3923001"/>
              <a:gd name="connsiteY0" fmla="*/ 0 h 5359976"/>
              <a:gd name="connsiteX1" fmla="*/ 3923001 w 3923001"/>
              <a:gd name="connsiteY1" fmla="*/ 2679988 h 5359976"/>
              <a:gd name="connsiteX2" fmla="*/ 1243013 w 3923001"/>
              <a:gd name="connsiteY2" fmla="*/ 5359976 h 5359976"/>
              <a:gd name="connsiteX3" fmla="*/ 199841 w 3923001"/>
              <a:gd name="connsiteY3" fmla="*/ 5149369 h 5359976"/>
              <a:gd name="connsiteX4" fmla="*/ 0 w 3923001"/>
              <a:gd name="connsiteY4" fmla="*/ 5053101 h 5359976"/>
              <a:gd name="connsiteX5" fmla="*/ 0 w 3923001"/>
              <a:gd name="connsiteY5" fmla="*/ 306875 h 5359976"/>
              <a:gd name="connsiteX6" fmla="*/ 199841 w 3923001"/>
              <a:gd name="connsiteY6" fmla="*/ 210607 h 5359976"/>
              <a:gd name="connsiteX7" fmla="*/ 1243013 w 3923001"/>
              <a:gd name="connsiteY7" fmla="*/ 0 h 5359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3001" h="5359976">
                <a:moveTo>
                  <a:pt x="1243013" y="0"/>
                </a:moveTo>
                <a:cubicBezTo>
                  <a:pt x="2723129" y="0"/>
                  <a:pt x="3923001" y="1199872"/>
                  <a:pt x="3923001" y="2679988"/>
                </a:cubicBezTo>
                <a:cubicBezTo>
                  <a:pt x="3923001" y="4160104"/>
                  <a:pt x="2723129" y="5359976"/>
                  <a:pt x="1243013" y="5359976"/>
                </a:cubicBezTo>
                <a:cubicBezTo>
                  <a:pt x="872984" y="5359976"/>
                  <a:pt x="520470" y="5284984"/>
                  <a:pt x="199841" y="5149369"/>
                </a:cubicBezTo>
                <a:lnTo>
                  <a:pt x="0" y="5053101"/>
                </a:lnTo>
                <a:lnTo>
                  <a:pt x="0" y="306875"/>
                </a:lnTo>
                <a:lnTo>
                  <a:pt x="199841" y="210607"/>
                </a:lnTo>
                <a:cubicBezTo>
                  <a:pt x="520470" y="74992"/>
                  <a:pt x="872984" y="0"/>
                  <a:pt x="1243013" y="0"/>
                </a:cubicBezTo>
                <a:close/>
              </a:path>
            </a:pathLst>
          </a:custGeom>
        </p:spPr>
      </p:pic>
      <p:sp>
        <p:nvSpPr>
          <p:cNvPr id="63" name="Freeform: Shape 62">
            <a:extLst>
              <a:ext uri="{FF2B5EF4-FFF2-40B4-BE49-F238E27FC236}">
                <a16:creationId xmlns="" xmlns:a16="http://schemas.microsoft.com/office/drawing/2014/main" id="{D9F177FD-2FA5-4AC4-AC3F-223D9123D0B8}"/>
              </a:ext>
            </a:extLst>
          </p:cNvPr>
          <p:cNvSpPr/>
          <p:nvPr/>
        </p:nvSpPr>
        <p:spPr>
          <a:xfrm>
            <a:off x="0" y="1170998"/>
            <a:ext cx="3923001" cy="5359976"/>
          </a:xfrm>
          <a:custGeom>
            <a:avLst/>
            <a:gdLst>
              <a:gd name="connsiteX0" fmla="*/ 1243013 w 3923001"/>
              <a:gd name="connsiteY0" fmla="*/ 0 h 5359976"/>
              <a:gd name="connsiteX1" fmla="*/ 3923001 w 3923001"/>
              <a:gd name="connsiteY1" fmla="*/ 2679988 h 5359976"/>
              <a:gd name="connsiteX2" fmla="*/ 1243013 w 3923001"/>
              <a:gd name="connsiteY2" fmla="*/ 5359976 h 5359976"/>
              <a:gd name="connsiteX3" fmla="*/ 199841 w 3923001"/>
              <a:gd name="connsiteY3" fmla="*/ 5149370 h 5359976"/>
              <a:gd name="connsiteX4" fmla="*/ 0 w 3923001"/>
              <a:gd name="connsiteY4" fmla="*/ 5053101 h 5359976"/>
              <a:gd name="connsiteX5" fmla="*/ 0 w 3923001"/>
              <a:gd name="connsiteY5" fmla="*/ 306875 h 5359976"/>
              <a:gd name="connsiteX6" fmla="*/ 199841 w 3923001"/>
              <a:gd name="connsiteY6" fmla="*/ 210607 h 5359976"/>
              <a:gd name="connsiteX7" fmla="*/ 1243013 w 3923001"/>
              <a:gd name="connsiteY7" fmla="*/ 0 h 5359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3001" h="5359976">
                <a:moveTo>
                  <a:pt x="1243013" y="0"/>
                </a:moveTo>
                <a:cubicBezTo>
                  <a:pt x="2723130" y="0"/>
                  <a:pt x="3923001" y="1199871"/>
                  <a:pt x="3923001" y="2679988"/>
                </a:cubicBezTo>
                <a:cubicBezTo>
                  <a:pt x="3923001" y="4160105"/>
                  <a:pt x="2723130" y="5359976"/>
                  <a:pt x="1243013" y="5359976"/>
                </a:cubicBezTo>
                <a:cubicBezTo>
                  <a:pt x="872984" y="5359976"/>
                  <a:pt x="520470" y="5284984"/>
                  <a:pt x="199841" y="5149370"/>
                </a:cubicBezTo>
                <a:lnTo>
                  <a:pt x="0" y="5053101"/>
                </a:lnTo>
                <a:lnTo>
                  <a:pt x="0" y="306875"/>
                </a:lnTo>
                <a:lnTo>
                  <a:pt x="199841" y="210607"/>
                </a:lnTo>
                <a:cubicBezTo>
                  <a:pt x="520470" y="74992"/>
                  <a:pt x="872984" y="0"/>
                  <a:pt x="1243013" y="0"/>
                </a:cubicBezTo>
                <a:close/>
              </a:path>
            </a:pathLst>
          </a:custGeom>
          <a:gradFill>
            <a:gsLst>
              <a:gs pos="0">
                <a:srgbClr val="405666">
                  <a:alpha val="85000"/>
                </a:srgbClr>
              </a:gs>
              <a:gs pos="100000">
                <a:srgbClr val="FD593D"/>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1" name="TextBox 40">
            <a:extLst>
              <a:ext uri="{FF2B5EF4-FFF2-40B4-BE49-F238E27FC236}">
                <a16:creationId xmlns="" xmlns:a16="http://schemas.microsoft.com/office/drawing/2014/main" id="{63495DDA-2698-4EE5-98FE-480645994CA8}"/>
              </a:ext>
            </a:extLst>
          </p:cNvPr>
          <p:cNvSpPr txBox="1"/>
          <p:nvPr/>
        </p:nvSpPr>
        <p:spPr>
          <a:xfrm>
            <a:off x="669015" y="3359276"/>
            <a:ext cx="2584970" cy="492443"/>
          </a:xfrm>
          <a:prstGeom prst="rect">
            <a:avLst/>
          </a:prstGeom>
          <a:noFill/>
        </p:spPr>
        <p:txBody>
          <a:bodyPr wrap="square" lIns="0" tIns="0" rIns="0" bIns="0" rtlCol="0" anchor="ctr">
            <a:spAutoFit/>
          </a:bodyPr>
          <a:lstStyle/>
          <a:p>
            <a:r>
              <a:rPr lang="en-US" sz="3200" b="1" dirty="0" smtClean="0">
                <a:solidFill>
                  <a:schemeClr val="bg1"/>
                </a:solidFill>
                <a:latin typeface="Century Gothic" panose="020B0502020202020204" pitchFamily="34" charset="0"/>
                <a:cs typeface="Calibri" panose="020F0502020204030204" pitchFamily="34" charset="0"/>
              </a:rPr>
              <a:t>Introduction</a:t>
            </a:r>
            <a:endParaRPr lang="en-US" sz="3200" b="1" dirty="0">
              <a:solidFill>
                <a:schemeClr val="bg1"/>
              </a:solidFill>
              <a:latin typeface="Century Gothic" panose="020B0502020202020204" pitchFamily="34" charset="0"/>
              <a:cs typeface="Calibri" panose="020F0502020204030204" pitchFamily="34" charset="0"/>
            </a:endParaRPr>
          </a:p>
        </p:txBody>
      </p:sp>
      <p:sp>
        <p:nvSpPr>
          <p:cNvPr id="26" name="Slide Number Placeholder 25">
            <a:extLst>
              <a:ext uri="{FF2B5EF4-FFF2-40B4-BE49-F238E27FC236}">
                <a16:creationId xmlns="" xmlns:a16="http://schemas.microsoft.com/office/drawing/2014/main" id="{F680DAE9-0B80-4228-B823-3339D271B007}"/>
              </a:ext>
            </a:extLst>
          </p:cNvPr>
          <p:cNvSpPr>
            <a:spLocks noGrp="1"/>
          </p:cNvSpPr>
          <p:nvPr>
            <p:ph type="sldNum" sz="quarter" idx="12"/>
          </p:nvPr>
        </p:nvSpPr>
        <p:spPr/>
        <p:txBody>
          <a:bodyPr/>
          <a:lstStyle/>
          <a:p>
            <a:fld id="{803A5971-35D0-4E4A-8828-9024326551F1}" type="slidenum">
              <a:rPr lang="en-US" smtClean="0"/>
              <a:pPr/>
              <a:t>3</a:t>
            </a:fld>
            <a:endParaRPr lang="en-US" dirty="0"/>
          </a:p>
        </p:txBody>
      </p:sp>
    </p:spTree>
    <p:extLst>
      <p:ext uri="{BB962C8B-B14F-4D97-AF65-F5344CB8AC3E}">
        <p14:creationId xmlns:p14="http://schemas.microsoft.com/office/powerpoint/2010/main" val="2915443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wipe(left)">
                                      <p:cBhvr>
                                        <p:cTn id="7"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5584D7FB-AF41-4A6A-95C9-EB5A1D3C5DC8}"/>
              </a:ext>
            </a:extLst>
          </p:cNvPr>
          <p:cNvSpPr/>
          <p:nvPr/>
        </p:nvSpPr>
        <p:spPr>
          <a:xfrm>
            <a:off x="2527300" y="2149002"/>
            <a:ext cx="9664700" cy="3405433"/>
          </a:xfrm>
          <a:prstGeom prst="rect">
            <a:avLst/>
          </a:prstGeom>
          <a:solidFill>
            <a:srgbClr val="405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 xmlns:a16="http://schemas.microsoft.com/office/drawing/2014/main" id="{2992B5D7-828D-432D-A094-903FC1A7A525}"/>
              </a:ext>
            </a:extLst>
          </p:cNvPr>
          <p:cNvSpPr txBox="1"/>
          <p:nvPr/>
        </p:nvSpPr>
        <p:spPr>
          <a:xfrm>
            <a:off x="4082602" y="2743724"/>
            <a:ext cx="7830355" cy="1723549"/>
          </a:xfrm>
          <a:prstGeom prst="rect">
            <a:avLst/>
          </a:prstGeom>
          <a:noFill/>
        </p:spPr>
        <p:txBody>
          <a:bodyPr wrap="square" lIns="0" tIns="0" rIns="0" bIns="0" rtlCol="0" anchor="ctr">
            <a:spAutoFit/>
          </a:bodyPr>
          <a:lstStyle/>
          <a:p>
            <a:r>
              <a:rPr lang="en-US" sz="2800" dirty="0">
                <a:solidFill>
                  <a:schemeClr val="bg1"/>
                </a:solidFill>
              </a:rPr>
              <a:t> </a:t>
            </a:r>
            <a:r>
              <a:rPr lang="en-US" sz="2800" dirty="0" smtClean="0">
                <a:solidFill>
                  <a:schemeClr val="bg1"/>
                </a:solidFill>
              </a:rPr>
              <a:t>It will </a:t>
            </a:r>
            <a:r>
              <a:rPr lang="en-US" sz="2800" dirty="0" smtClean="0">
                <a:solidFill>
                  <a:schemeClr val="bg1"/>
                </a:solidFill>
              </a:rPr>
              <a:t>also </a:t>
            </a:r>
            <a:r>
              <a:rPr lang="en-US" sz="2800" dirty="0" smtClean="0">
                <a:solidFill>
                  <a:schemeClr val="bg1"/>
                </a:solidFill>
              </a:rPr>
              <a:t>help </a:t>
            </a:r>
            <a:r>
              <a:rPr lang="en-US" sz="2800" dirty="0" smtClean="0">
                <a:solidFill>
                  <a:schemeClr val="bg1"/>
                </a:solidFill>
              </a:rPr>
              <a:t>students </a:t>
            </a:r>
            <a:r>
              <a:rPr lang="en-US" sz="2800" dirty="0" smtClean="0">
                <a:solidFill>
                  <a:schemeClr val="bg1"/>
                </a:solidFill>
              </a:rPr>
              <a:t>acquire lectures </a:t>
            </a:r>
            <a:r>
              <a:rPr lang="en-US" sz="2800" dirty="0">
                <a:solidFill>
                  <a:schemeClr val="bg1"/>
                </a:solidFill>
              </a:rPr>
              <a:t>and archives of previous </a:t>
            </a:r>
            <a:r>
              <a:rPr lang="en-US" sz="2800" dirty="0" smtClean="0">
                <a:solidFill>
                  <a:schemeClr val="bg1"/>
                </a:solidFill>
              </a:rPr>
              <a:t>years in the archive section of the </a:t>
            </a:r>
            <a:r>
              <a:rPr lang="en-US" sz="2800" dirty="0" smtClean="0">
                <a:solidFill>
                  <a:schemeClr val="bg1"/>
                </a:solidFill>
              </a:rPr>
              <a:t>app and be aware of upcoming events in their or in another university</a:t>
            </a:r>
            <a:endParaRPr lang="fr-FR" sz="2800" dirty="0">
              <a:solidFill>
                <a:schemeClr val="bg1"/>
              </a:solidFill>
            </a:endParaRPr>
          </a:p>
        </p:txBody>
      </p:sp>
      <p:pic>
        <p:nvPicPr>
          <p:cNvPr id="64" name="Picture 63" descr="A group of people sitting at a table&#10;&#10;Description automatically generated">
            <a:extLst>
              <a:ext uri="{FF2B5EF4-FFF2-40B4-BE49-F238E27FC236}">
                <a16:creationId xmlns="" xmlns:a16="http://schemas.microsoft.com/office/drawing/2014/main" id="{47EA7C49-1C0C-4E02-BEAD-D30A65CA70F9}"/>
              </a:ext>
            </a:extLst>
          </p:cNvPr>
          <p:cNvPicPr>
            <a:picLocks noChangeAspect="1"/>
          </p:cNvPicPr>
          <p:nvPr/>
        </p:nvPicPr>
        <p:blipFill rotWithShape="1">
          <a:blip r:embed="rId3" cstate="screen">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a:ext>
            </a:extLst>
          </a:blip>
          <a:srcRect/>
          <a:stretch/>
        </p:blipFill>
        <p:spPr>
          <a:xfrm>
            <a:off x="1" y="1170999"/>
            <a:ext cx="3923001" cy="5359976"/>
          </a:xfrm>
          <a:custGeom>
            <a:avLst/>
            <a:gdLst>
              <a:gd name="connsiteX0" fmla="*/ 1243013 w 3923001"/>
              <a:gd name="connsiteY0" fmla="*/ 0 h 5359976"/>
              <a:gd name="connsiteX1" fmla="*/ 3923001 w 3923001"/>
              <a:gd name="connsiteY1" fmla="*/ 2679988 h 5359976"/>
              <a:gd name="connsiteX2" fmla="*/ 1243013 w 3923001"/>
              <a:gd name="connsiteY2" fmla="*/ 5359976 h 5359976"/>
              <a:gd name="connsiteX3" fmla="*/ 199841 w 3923001"/>
              <a:gd name="connsiteY3" fmla="*/ 5149369 h 5359976"/>
              <a:gd name="connsiteX4" fmla="*/ 0 w 3923001"/>
              <a:gd name="connsiteY4" fmla="*/ 5053101 h 5359976"/>
              <a:gd name="connsiteX5" fmla="*/ 0 w 3923001"/>
              <a:gd name="connsiteY5" fmla="*/ 306875 h 5359976"/>
              <a:gd name="connsiteX6" fmla="*/ 199841 w 3923001"/>
              <a:gd name="connsiteY6" fmla="*/ 210607 h 5359976"/>
              <a:gd name="connsiteX7" fmla="*/ 1243013 w 3923001"/>
              <a:gd name="connsiteY7" fmla="*/ 0 h 5359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3001" h="5359976">
                <a:moveTo>
                  <a:pt x="1243013" y="0"/>
                </a:moveTo>
                <a:cubicBezTo>
                  <a:pt x="2723129" y="0"/>
                  <a:pt x="3923001" y="1199872"/>
                  <a:pt x="3923001" y="2679988"/>
                </a:cubicBezTo>
                <a:cubicBezTo>
                  <a:pt x="3923001" y="4160104"/>
                  <a:pt x="2723129" y="5359976"/>
                  <a:pt x="1243013" y="5359976"/>
                </a:cubicBezTo>
                <a:cubicBezTo>
                  <a:pt x="872984" y="5359976"/>
                  <a:pt x="520470" y="5284984"/>
                  <a:pt x="199841" y="5149369"/>
                </a:cubicBezTo>
                <a:lnTo>
                  <a:pt x="0" y="5053101"/>
                </a:lnTo>
                <a:lnTo>
                  <a:pt x="0" y="306875"/>
                </a:lnTo>
                <a:lnTo>
                  <a:pt x="199841" y="210607"/>
                </a:lnTo>
                <a:cubicBezTo>
                  <a:pt x="520470" y="74992"/>
                  <a:pt x="872984" y="0"/>
                  <a:pt x="1243013" y="0"/>
                </a:cubicBezTo>
                <a:close/>
              </a:path>
            </a:pathLst>
          </a:custGeom>
        </p:spPr>
      </p:pic>
      <p:sp>
        <p:nvSpPr>
          <p:cNvPr id="63" name="Freeform: Shape 62">
            <a:extLst>
              <a:ext uri="{FF2B5EF4-FFF2-40B4-BE49-F238E27FC236}">
                <a16:creationId xmlns="" xmlns:a16="http://schemas.microsoft.com/office/drawing/2014/main" id="{D9F177FD-2FA5-4AC4-AC3F-223D9123D0B8}"/>
              </a:ext>
            </a:extLst>
          </p:cNvPr>
          <p:cNvSpPr/>
          <p:nvPr/>
        </p:nvSpPr>
        <p:spPr>
          <a:xfrm>
            <a:off x="0" y="1170998"/>
            <a:ext cx="3923001" cy="5359976"/>
          </a:xfrm>
          <a:custGeom>
            <a:avLst/>
            <a:gdLst>
              <a:gd name="connsiteX0" fmla="*/ 1243013 w 3923001"/>
              <a:gd name="connsiteY0" fmla="*/ 0 h 5359976"/>
              <a:gd name="connsiteX1" fmla="*/ 3923001 w 3923001"/>
              <a:gd name="connsiteY1" fmla="*/ 2679988 h 5359976"/>
              <a:gd name="connsiteX2" fmla="*/ 1243013 w 3923001"/>
              <a:gd name="connsiteY2" fmla="*/ 5359976 h 5359976"/>
              <a:gd name="connsiteX3" fmla="*/ 199841 w 3923001"/>
              <a:gd name="connsiteY3" fmla="*/ 5149370 h 5359976"/>
              <a:gd name="connsiteX4" fmla="*/ 0 w 3923001"/>
              <a:gd name="connsiteY4" fmla="*/ 5053101 h 5359976"/>
              <a:gd name="connsiteX5" fmla="*/ 0 w 3923001"/>
              <a:gd name="connsiteY5" fmla="*/ 306875 h 5359976"/>
              <a:gd name="connsiteX6" fmla="*/ 199841 w 3923001"/>
              <a:gd name="connsiteY6" fmla="*/ 210607 h 5359976"/>
              <a:gd name="connsiteX7" fmla="*/ 1243013 w 3923001"/>
              <a:gd name="connsiteY7" fmla="*/ 0 h 5359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3001" h="5359976">
                <a:moveTo>
                  <a:pt x="1243013" y="0"/>
                </a:moveTo>
                <a:cubicBezTo>
                  <a:pt x="2723130" y="0"/>
                  <a:pt x="3923001" y="1199871"/>
                  <a:pt x="3923001" y="2679988"/>
                </a:cubicBezTo>
                <a:cubicBezTo>
                  <a:pt x="3923001" y="4160105"/>
                  <a:pt x="2723130" y="5359976"/>
                  <a:pt x="1243013" y="5359976"/>
                </a:cubicBezTo>
                <a:cubicBezTo>
                  <a:pt x="872984" y="5359976"/>
                  <a:pt x="520470" y="5284984"/>
                  <a:pt x="199841" y="5149370"/>
                </a:cubicBezTo>
                <a:lnTo>
                  <a:pt x="0" y="5053101"/>
                </a:lnTo>
                <a:lnTo>
                  <a:pt x="0" y="306875"/>
                </a:lnTo>
                <a:lnTo>
                  <a:pt x="199841" y="210607"/>
                </a:lnTo>
                <a:cubicBezTo>
                  <a:pt x="520470" y="74992"/>
                  <a:pt x="872984" y="0"/>
                  <a:pt x="1243013" y="0"/>
                </a:cubicBezTo>
                <a:close/>
              </a:path>
            </a:pathLst>
          </a:custGeom>
          <a:gradFill>
            <a:gsLst>
              <a:gs pos="0">
                <a:srgbClr val="405666">
                  <a:alpha val="85000"/>
                </a:srgbClr>
              </a:gs>
              <a:gs pos="100000">
                <a:srgbClr val="FD593D"/>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1" name="TextBox 40">
            <a:extLst>
              <a:ext uri="{FF2B5EF4-FFF2-40B4-BE49-F238E27FC236}">
                <a16:creationId xmlns="" xmlns:a16="http://schemas.microsoft.com/office/drawing/2014/main" id="{63495DDA-2698-4EE5-98FE-480645994CA8}"/>
              </a:ext>
            </a:extLst>
          </p:cNvPr>
          <p:cNvSpPr txBox="1"/>
          <p:nvPr/>
        </p:nvSpPr>
        <p:spPr>
          <a:xfrm>
            <a:off x="669015" y="3359276"/>
            <a:ext cx="2584970" cy="492443"/>
          </a:xfrm>
          <a:prstGeom prst="rect">
            <a:avLst/>
          </a:prstGeom>
          <a:noFill/>
        </p:spPr>
        <p:txBody>
          <a:bodyPr wrap="square" lIns="0" tIns="0" rIns="0" bIns="0" rtlCol="0" anchor="ctr">
            <a:spAutoFit/>
          </a:bodyPr>
          <a:lstStyle/>
          <a:p>
            <a:r>
              <a:rPr lang="en-US" sz="3200" b="1" dirty="0" smtClean="0">
                <a:solidFill>
                  <a:schemeClr val="bg1"/>
                </a:solidFill>
                <a:latin typeface="Century Gothic" panose="020B0502020202020204" pitchFamily="34" charset="0"/>
                <a:cs typeface="Calibri" panose="020F0502020204030204" pitchFamily="34" charset="0"/>
              </a:rPr>
              <a:t>Introduction</a:t>
            </a:r>
            <a:endParaRPr lang="en-US" sz="3200" b="1" dirty="0">
              <a:solidFill>
                <a:schemeClr val="bg1"/>
              </a:solidFill>
              <a:latin typeface="Century Gothic" panose="020B0502020202020204" pitchFamily="34" charset="0"/>
              <a:cs typeface="Calibri" panose="020F0502020204030204" pitchFamily="34" charset="0"/>
            </a:endParaRPr>
          </a:p>
        </p:txBody>
      </p:sp>
      <p:sp>
        <p:nvSpPr>
          <p:cNvPr id="26" name="Slide Number Placeholder 25">
            <a:extLst>
              <a:ext uri="{FF2B5EF4-FFF2-40B4-BE49-F238E27FC236}">
                <a16:creationId xmlns="" xmlns:a16="http://schemas.microsoft.com/office/drawing/2014/main" id="{F680DAE9-0B80-4228-B823-3339D271B007}"/>
              </a:ext>
            </a:extLst>
          </p:cNvPr>
          <p:cNvSpPr>
            <a:spLocks noGrp="1"/>
          </p:cNvSpPr>
          <p:nvPr>
            <p:ph type="sldNum" sz="quarter" idx="12"/>
          </p:nvPr>
        </p:nvSpPr>
        <p:spPr/>
        <p:txBody>
          <a:bodyPr/>
          <a:lstStyle/>
          <a:p>
            <a:fld id="{803A5971-35D0-4E4A-8828-9024326551F1}" type="slidenum">
              <a:rPr lang="en-US" smtClean="0"/>
              <a:pPr/>
              <a:t>4</a:t>
            </a:fld>
            <a:endParaRPr lang="en-US" dirty="0"/>
          </a:p>
        </p:txBody>
      </p:sp>
    </p:spTree>
    <p:extLst>
      <p:ext uri="{BB962C8B-B14F-4D97-AF65-F5344CB8AC3E}">
        <p14:creationId xmlns:p14="http://schemas.microsoft.com/office/powerpoint/2010/main" val="201963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wipe(left)">
                                      <p:cBhvr>
                                        <p:cTn id="7"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0BDBC77-8888-43B3-B02D-F108C0D8EFC2}"/>
              </a:ext>
            </a:extLst>
          </p:cNvPr>
          <p:cNvSpPr>
            <a:spLocks noGrp="1"/>
          </p:cNvSpPr>
          <p:nvPr>
            <p:ph type="title"/>
          </p:nvPr>
        </p:nvSpPr>
        <p:spPr/>
        <p:txBody>
          <a:bodyPr/>
          <a:lstStyle/>
          <a:p>
            <a:r>
              <a:rPr lang="en-US" dirty="0" smtClean="0"/>
              <a:t>How we will target users</a:t>
            </a:r>
            <a:endParaRPr lang="en-US" dirty="0"/>
          </a:p>
        </p:txBody>
      </p:sp>
      <p:sp>
        <p:nvSpPr>
          <p:cNvPr id="11" name="Arc 10">
            <a:extLst>
              <a:ext uri="{FF2B5EF4-FFF2-40B4-BE49-F238E27FC236}">
                <a16:creationId xmlns:a16="http://schemas.microsoft.com/office/drawing/2014/main" xmlns="" id="{6D37920E-5BE8-4EC3-A533-0B55F7BBB7A2}"/>
              </a:ext>
            </a:extLst>
          </p:cNvPr>
          <p:cNvSpPr/>
          <p:nvPr/>
        </p:nvSpPr>
        <p:spPr>
          <a:xfrm>
            <a:off x="814106" y="2915840"/>
            <a:ext cx="1760632" cy="1760631"/>
          </a:xfrm>
          <a:prstGeom prst="arc">
            <a:avLst>
              <a:gd name="adj1" fmla="val 10867326"/>
              <a:gd name="adj2" fmla="val 0"/>
            </a:avLst>
          </a:prstGeom>
          <a:solidFill>
            <a:srgbClr val="405666"/>
          </a:solidFill>
          <a:ln w="12700">
            <a:solidFill>
              <a:srgbClr val="40566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Arc 11">
            <a:extLst>
              <a:ext uri="{FF2B5EF4-FFF2-40B4-BE49-F238E27FC236}">
                <a16:creationId xmlns:a16="http://schemas.microsoft.com/office/drawing/2014/main" xmlns="" id="{E5BCD20F-58CC-41C2-8A20-963F8D2ACAE3}"/>
              </a:ext>
            </a:extLst>
          </p:cNvPr>
          <p:cNvSpPr/>
          <p:nvPr/>
        </p:nvSpPr>
        <p:spPr>
          <a:xfrm flipV="1">
            <a:off x="2574738" y="2939358"/>
            <a:ext cx="1760632" cy="1760631"/>
          </a:xfrm>
          <a:prstGeom prst="arc">
            <a:avLst>
              <a:gd name="adj1" fmla="val 10724205"/>
              <a:gd name="adj2" fmla="val 74383"/>
            </a:avLst>
          </a:prstGeom>
          <a:solidFill>
            <a:srgbClr val="405666"/>
          </a:solidFill>
          <a:ln w="12700">
            <a:solidFill>
              <a:srgbClr val="40566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Arc 15">
            <a:extLst>
              <a:ext uri="{FF2B5EF4-FFF2-40B4-BE49-F238E27FC236}">
                <a16:creationId xmlns:a16="http://schemas.microsoft.com/office/drawing/2014/main" xmlns="" id="{0E9BFB84-8458-4A94-B481-61118A346329}"/>
              </a:ext>
            </a:extLst>
          </p:cNvPr>
          <p:cNvSpPr/>
          <p:nvPr/>
        </p:nvSpPr>
        <p:spPr>
          <a:xfrm>
            <a:off x="4335368" y="2915840"/>
            <a:ext cx="1760632" cy="1760631"/>
          </a:xfrm>
          <a:prstGeom prst="arc">
            <a:avLst>
              <a:gd name="adj1" fmla="val 10759980"/>
              <a:gd name="adj2" fmla="val 0"/>
            </a:avLst>
          </a:prstGeom>
          <a:solidFill>
            <a:srgbClr val="405666"/>
          </a:solidFill>
          <a:ln w="12700">
            <a:solidFill>
              <a:srgbClr val="40566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Arc 16">
            <a:extLst>
              <a:ext uri="{FF2B5EF4-FFF2-40B4-BE49-F238E27FC236}">
                <a16:creationId xmlns:a16="http://schemas.microsoft.com/office/drawing/2014/main" xmlns="" id="{72857715-9993-4C28-9B29-7BB7D70FA301}"/>
              </a:ext>
            </a:extLst>
          </p:cNvPr>
          <p:cNvSpPr/>
          <p:nvPr/>
        </p:nvSpPr>
        <p:spPr>
          <a:xfrm flipV="1">
            <a:off x="6096000" y="2939358"/>
            <a:ext cx="1760632" cy="1760631"/>
          </a:xfrm>
          <a:prstGeom prst="arc">
            <a:avLst>
              <a:gd name="adj1" fmla="val 10658592"/>
              <a:gd name="adj2" fmla="val 49594"/>
            </a:avLst>
          </a:prstGeom>
          <a:solidFill>
            <a:srgbClr val="405666"/>
          </a:solidFill>
          <a:ln w="12700">
            <a:solidFill>
              <a:srgbClr val="40566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Arc 17">
            <a:extLst>
              <a:ext uri="{FF2B5EF4-FFF2-40B4-BE49-F238E27FC236}">
                <a16:creationId xmlns:a16="http://schemas.microsoft.com/office/drawing/2014/main" xmlns="" id="{52D5E21B-3A83-4666-9587-477838C568BF}"/>
              </a:ext>
            </a:extLst>
          </p:cNvPr>
          <p:cNvSpPr/>
          <p:nvPr/>
        </p:nvSpPr>
        <p:spPr>
          <a:xfrm>
            <a:off x="7856632" y="2915840"/>
            <a:ext cx="1760632" cy="1760631"/>
          </a:xfrm>
          <a:prstGeom prst="arc">
            <a:avLst>
              <a:gd name="adj1" fmla="val 10724205"/>
              <a:gd name="adj2" fmla="val 0"/>
            </a:avLst>
          </a:prstGeom>
          <a:solidFill>
            <a:srgbClr val="405666"/>
          </a:solidFill>
          <a:ln w="12700">
            <a:solidFill>
              <a:srgbClr val="40566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Arc 18">
            <a:extLst>
              <a:ext uri="{FF2B5EF4-FFF2-40B4-BE49-F238E27FC236}">
                <a16:creationId xmlns:a16="http://schemas.microsoft.com/office/drawing/2014/main" xmlns="" id="{0AAC9F77-F13A-4B08-9567-297BC63757D9}"/>
              </a:ext>
            </a:extLst>
          </p:cNvPr>
          <p:cNvSpPr/>
          <p:nvPr/>
        </p:nvSpPr>
        <p:spPr>
          <a:xfrm flipV="1">
            <a:off x="9617263" y="2939358"/>
            <a:ext cx="1760632" cy="1760631"/>
          </a:xfrm>
          <a:prstGeom prst="arc">
            <a:avLst>
              <a:gd name="adj1" fmla="val 10690720"/>
              <a:gd name="adj2" fmla="val 0"/>
            </a:avLst>
          </a:prstGeom>
          <a:solidFill>
            <a:srgbClr val="405666"/>
          </a:solidFill>
          <a:ln w="12700">
            <a:solidFill>
              <a:srgbClr val="40566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Oval 4">
            <a:extLst>
              <a:ext uri="{FF2B5EF4-FFF2-40B4-BE49-F238E27FC236}">
                <a16:creationId xmlns:a16="http://schemas.microsoft.com/office/drawing/2014/main" xmlns="" id="{5722274F-F586-47F8-ADF1-4E50D87ED6CE}"/>
              </a:ext>
            </a:extLst>
          </p:cNvPr>
          <p:cNvSpPr/>
          <p:nvPr/>
        </p:nvSpPr>
        <p:spPr>
          <a:xfrm>
            <a:off x="3051099" y="4272204"/>
            <a:ext cx="807909" cy="807909"/>
          </a:xfrm>
          <a:prstGeom prst="ellipse">
            <a:avLst/>
          </a:prstGeom>
          <a:gradFill>
            <a:gsLst>
              <a:gs pos="0">
                <a:srgbClr val="405666"/>
              </a:gs>
              <a:gs pos="100000">
                <a:srgbClr val="FD593D"/>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xmlns="" id="{A0F01712-9DA5-4E04-A40C-56408B80A104}"/>
              </a:ext>
            </a:extLst>
          </p:cNvPr>
          <p:cNvSpPr/>
          <p:nvPr/>
        </p:nvSpPr>
        <p:spPr>
          <a:xfrm>
            <a:off x="6572362" y="4272204"/>
            <a:ext cx="807909" cy="807909"/>
          </a:xfrm>
          <a:prstGeom prst="ellipse">
            <a:avLst/>
          </a:prstGeom>
          <a:gradFill>
            <a:gsLst>
              <a:gs pos="0">
                <a:srgbClr val="405666"/>
              </a:gs>
              <a:gs pos="100000">
                <a:srgbClr val="FD593D"/>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xmlns="" id="{A2E315F6-2B42-4436-847A-F2834D35E56F}"/>
              </a:ext>
            </a:extLst>
          </p:cNvPr>
          <p:cNvSpPr/>
          <p:nvPr/>
        </p:nvSpPr>
        <p:spPr>
          <a:xfrm>
            <a:off x="10093624" y="4272204"/>
            <a:ext cx="807909" cy="807909"/>
          </a:xfrm>
          <a:prstGeom prst="ellipse">
            <a:avLst/>
          </a:prstGeom>
          <a:gradFill>
            <a:gsLst>
              <a:gs pos="0">
                <a:srgbClr val="405666"/>
              </a:gs>
              <a:gs pos="100000">
                <a:srgbClr val="FD593D"/>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xmlns="" id="{C41CA0A4-122F-4CEE-AC62-14E5D2ECB668}"/>
              </a:ext>
            </a:extLst>
          </p:cNvPr>
          <p:cNvSpPr/>
          <p:nvPr/>
        </p:nvSpPr>
        <p:spPr>
          <a:xfrm>
            <a:off x="1290467" y="2575731"/>
            <a:ext cx="807909" cy="807909"/>
          </a:xfrm>
          <a:prstGeom prst="ellipse">
            <a:avLst/>
          </a:prstGeom>
          <a:gradFill>
            <a:gsLst>
              <a:gs pos="0">
                <a:srgbClr val="405666"/>
              </a:gs>
              <a:gs pos="100000">
                <a:srgbClr val="FD593D"/>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xmlns="" id="{3C10D2B7-8EFD-4970-AB39-7C4909BCDD33}"/>
              </a:ext>
            </a:extLst>
          </p:cNvPr>
          <p:cNvSpPr/>
          <p:nvPr/>
        </p:nvSpPr>
        <p:spPr>
          <a:xfrm>
            <a:off x="4811731" y="2575731"/>
            <a:ext cx="807909" cy="807909"/>
          </a:xfrm>
          <a:prstGeom prst="ellipse">
            <a:avLst/>
          </a:prstGeom>
          <a:gradFill>
            <a:gsLst>
              <a:gs pos="0">
                <a:srgbClr val="405666"/>
              </a:gs>
              <a:gs pos="100000">
                <a:srgbClr val="FD593D"/>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xmlns="" id="{2FE53C5C-89C6-460C-BCE6-1B404550CB3A}"/>
              </a:ext>
            </a:extLst>
          </p:cNvPr>
          <p:cNvSpPr/>
          <p:nvPr/>
        </p:nvSpPr>
        <p:spPr>
          <a:xfrm>
            <a:off x="8332994" y="2575731"/>
            <a:ext cx="807909" cy="807909"/>
          </a:xfrm>
          <a:prstGeom prst="ellipse">
            <a:avLst/>
          </a:prstGeom>
          <a:gradFill>
            <a:gsLst>
              <a:gs pos="0">
                <a:srgbClr val="405666"/>
              </a:gs>
              <a:gs pos="100000">
                <a:srgbClr val="FD593D"/>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xmlns="" id="{859160E8-3B26-44C3-8D93-D9AA2173DE52}"/>
              </a:ext>
            </a:extLst>
          </p:cNvPr>
          <p:cNvGrpSpPr/>
          <p:nvPr/>
        </p:nvGrpSpPr>
        <p:grpSpPr>
          <a:xfrm>
            <a:off x="0" y="3529032"/>
            <a:ext cx="814104" cy="490153"/>
            <a:chOff x="0" y="3293181"/>
            <a:chExt cx="814104" cy="490153"/>
          </a:xfrm>
        </p:grpSpPr>
        <p:sp>
          <p:nvSpPr>
            <p:cNvPr id="41" name="Arc 40">
              <a:extLst>
                <a:ext uri="{FF2B5EF4-FFF2-40B4-BE49-F238E27FC236}">
                  <a16:creationId xmlns:a16="http://schemas.microsoft.com/office/drawing/2014/main" xmlns="" id="{81778AAE-67ED-48B9-824B-72E74E79FE58}"/>
                </a:ext>
              </a:extLst>
            </p:cNvPr>
            <p:cNvSpPr/>
            <p:nvPr/>
          </p:nvSpPr>
          <p:spPr>
            <a:xfrm flipV="1">
              <a:off x="323951" y="3293181"/>
              <a:ext cx="490153" cy="490153"/>
            </a:xfrm>
            <a:prstGeom prst="arc">
              <a:avLst>
                <a:gd name="adj1" fmla="val 10724205"/>
                <a:gd name="adj2" fmla="val 0"/>
              </a:avLst>
            </a:prstGeom>
            <a:ln w="12700">
              <a:solidFill>
                <a:srgbClr val="40566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43" name="Straight Connector 42">
              <a:extLst>
                <a:ext uri="{FF2B5EF4-FFF2-40B4-BE49-F238E27FC236}">
                  <a16:creationId xmlns:a16="http://schemas.microsoft.com/office/drawing/2014/main" xmlns="" id="{83932BF7-3D20-4CB6-AC3B-04DFAB747630}"/>
                </a:ext>
              </a:extLst>
            </p:cNvPr>
            <p:cNvCxnSpPr>
              <a:cxnSpLocks/>
            </p:cNvCxnSpPr>
            <p:nvPr/>
          </p:nvCxnSpPr>
          <p:spPr>
            <a:xfrm>
              <a:off x="0" y="3538257"/>
              <a:ext cx="323951" cy="0"/>
            </a:xfrm>
            <a:prstGeom prst="line">
              <a:avLst/>
            </a:prstGeom>
            <a:ln w="12700">
              <a:solidFill>
                <a:srgbClr val="405666"/>
              </a:solidFill>
            </a:ln>
          </p:spPr>
          <p:style>
            <a:lnRef idx="1">
              <a:schemeClr val="accent1"/>
            </a:lnRef>
            <a:fillRef idx="0">
              <a:schemeClr val="accent1"/>
            </a:fillRef>
            <a:effectRef idx="0">
              <a:schemeClr val="accent1"/>
            </a:effectRef>
            <a:fontRef idx="minor">
              <a:schemeClr val="tx1"/>
            </a:fontRef>
          </p:style>
        </p:cxnSp>
      </p:grpSp>
      <p:grpSp>
        <p:nvGrpSpPr>
          <p:cNvPr id="46" name="Group 45">
            <a:extLst>
              <a:ext uri="{FF2B5EF4-FFF2-40B4-BE49-F238E27FC236}">
                <a16:creationId xmlns:a16="http://schemas.microsoft.com/office/drawing/2014/main" xmlns="" id="{8BA57A81-7B53-4721-863A-5FE026117B08}"/>
              </a:ext>
            </a:extLst>
          </p:cNvPr>
          <p:cNvGrpSpPr/>
          <p:nvPr/>
        </p:nvGrpSpPr>
        <p:grpSpPr>
          <a:xfrm flipH="1" flipV="1">
            <a:off x="11377894" y="3581928"/>
            <a:ext cx="814104" cy="490153"/>
            <a:chOff x="0" y="3293181"/>
            <a:chExt cx="814104" cy="490153"/>
          </a:xfrm>
        </p:grpSpPr>
        <p:sp>
          <p:nvSpPr>
            <p:cNvPr id="47" name="Arc 46">
              <a:extLst>
                <a:ext uri="{FF2B5EF4-FFF2-40B4-BE49-F238E27FC236}">
                  <a16:creationId xmlns:a16="http://schemas.microsoft.com/office/drawing/2014/main" xmlns="" id="{F5AFDA65-3662-495A-BEEF-538A019A4E6D}"/>
                </a:ext>
              </a:extLst>
            </p:cNvPr>
            <p:cNvSpPr/>
            <p:nvPr/>
          </p:nvSpPr>
          <p:spPr>
            <a:xfrm flipV="1">
              <a:off x="323951" y="3293181"/>
              <a:ext cx="490153" cy="490153"/>
            </a:xfrm>
            <a:prstGeom prst="arc">
              <a:avLst>
                <a:gd name="adj1" fmla="val 10724205"/>
                <a:gd name="adj2" fmla="val 0"/>
              </a:avLst>
            </a:prstGeom>
            <a:ln w="12700">
              <a:solidFill>
                <a:srgbClr val="40566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48" name="Straight Connector 47">
              <a:extLst>
                <a:ext uri="{FF2B5EF4-FFF2-40B4-BE49-F238E27FC236}">
                  <a16:creationId xmlns:a16="http://schemas.microsoft.com/office/drawing/2014/main" xmlns="" id="{1958E3E7-A312-4DDD-9ED8-8D7561BF6B4D}"/>
                </a:ext>
              </a:extLst>
            </p:cNvPr>
            <p:cNvCxnSpPr>
              <a:cxnSpLocks/>
            </p:cNvCxnSpPr>
            <p:nvPr/>
          </p:nvCxnSpPr>
          <p:spPr>
            <a:xfrm>
              <a:off x="0" y="3538257"/>
              <a:ext cx="323951" cy="0"/>
            </a:xfrm>
            <a:prstGeom prst="line">
              <a:avLst/>
            </a:prstGeom>
            <a:ln w="12700">
              <a:solidFill>
                <a:srgbClr val="405666"/>
              </a:solidFill>
            </a:ln>
          </p:spPr>
          <p:style>
            <a:lnRef idx="1">
              <a:schemeClr val="accent1"/>
            </a:lnRef>
            <a:fillRef idx="0">
              <a:schemeClr val="accent1"/>
            </a:fillRef>
            <a:effectRef idx="0">
              <a:schemeClr val="accent1"/>
            </a:effectRef>
            <a:fontRef idx="minor">
              <a:schemeClr val="tx1"/>
            </a:fontRef>
          </p:style>
        </p:cxnSp>
      </p:grpSp>
      <p:sp>
        <p:nvSpPr>
          <p:cNvPr id="50" name="TextBox 49">
            <a:extLst>
              <a:ext uri="{FF2B5EF4-FFF2-40B4-BE49-F238E27FC236}">
                <a16:creationId xmlns:a16="http://schemas.microsoft.com/office/drawing/2014/main" xmlns="" id="{1DF42487-FFF2-4FF9-80A0-9F724FFA7083}"/>
              </a:ext>
            </a:extLst>
          </p:cNvPr>
          <p:cNvSpPr txBox="1"/>
          <p:nvPr/>
        </p:nvSpPr>
        <p:spPr>
          <a:xfrm>
            <a:off x="698462" y="3976300"/>
            <a:ext cx="1946305" cy="615553"/>
          </a:xfrm>
          <a:prstGeom prst="rect">
            <a:avLst/>
          </a:prstGeom>
          <a:noFill/>
        </p:spPr>
        <p:txBody>
          <a:bodyPr wrap="square" lIns="0" tIns="0" rIns="0" bIns="0" rtlCol="0" anchor="ctr">
            <a:spAutoFit/>
          </a:bodyPr>
          <a:lstStyle/>
          <a:p>
            <a:pPr algn="ctr"/>
            <a:r>
              <a:rPr lang="fr-FR" sz="2000" b="1" dirty="0" err="1"/>
              <a:t>Conduct</a:t>
            </a:r>
            <a:r>
              <a:rPr lang="fr-FR" sz="2000" b="1" dirty="0"/>
              <a:t> </a:t>
            </a:r>
            <a:r>
              <a:rPr lang="fr-FR" sz="2000" b="1" dirty="0" err="1"/>
              <a:t>market</a:t>
            </a:r>
            <a:r>
              <a:rPr lang="fr-FR" sz="2000" b="1" dirty="0"/>
              <a:t> </a:t>
            </a:r>
            <a:r>
              <a:rPr lang="fr-FR" sz="2000" b="1" dirty="0" err="1"/>
              <a:t>research</a:t>
            </a:r>
            <a:endParaRPr lang="en-US" sz="2000" b="1" dirty="0">
              <a:solidFill>
                <a:srgbClr val="FD593D"/>
              </a:solidFill>
              <a:latin typeface="+mj-lt"/>
              <a:cs typeface="Calibri" panose="020F0502020204030204" pitchFamily="34" charset="0"/>
            </a:endParaRPr>
          </a:p>
        </p:txBody>
      </p:sp>
      <p:sp>
        <p:nvSpPr>
          <p:cNvPr id="51" name="TextBox 50">
            <a:extLst>
              <a:ext uri="{FF2B5EF4-FFF2-40B4-BE49-F238E27FC236}">
                <a16:creationId xmlns:a16="http://schemas.microsoft.com/office/drawing/2014/main" xmlns="" id="{5F648CD6-637C-424A-BBB5-D84B541CAA08}"/>
              </a:ext>
            </a:extLst>
          </p:cNvPr>
          <p:cNvSpPr txBox="1"/>
          <p:nvPr/>
        </p:nvSpPr>
        <p:spPr>
          <a:xfrm>
            <a:off x="4603936" y="3961147"/>
            <a:ext cx="1335457" cy="615553"/>
          </a:xfrm>
          <a:prstGeom prst="rect">
            <a:avLst/>
          </a:prstGeom>
          <a:noFill/>
        </p:spPr>
        <p:txBody>
          <a:bodyPr wrap="square" lIns="0" tIns="0" rIns="0" bIns="0" rtlCol="0" anchor="ctr">
            <a:spAutoFit/>
          </a:bodyPr>
          <a:lstStyle/>
          <a:p>
            <a:pPr algn="ctr"/>
            <a:r>
              <a:rPr lang="fr-FR" sz="2000" b="1" dirty="0" err="1" smtClean="0"/>
              <a:t>Build</a:t>
            </a:r>
            <a:r>
              <a:rPr lang="fr-FR" sz="2000" b="1" dirty="0" smtClean="0"/>
              <a:t> user </a:t>
            </a:r>
            <a:r>
              <a:rPr lang="fr-FR" sz="2000" b="1" dirty="0" err="1" smtClean="0"/>
              <a:t>personas</a:t>
            </a:r>
            <a:endParaRPr lang="en-US" sz="2000" b="1" dirty="0">
              <a:solidFill>
                <a:srgbClr val="FD593D"/>
              </a:solidFill>
              <a:latin typeface="+mj-lt"/>
              <a:cs typeface="Calibri" panose="020F0502020204030204" pitchFamily="34" charset="0"/>
            </a:endParaRPr>
          </a:p>
        </p:txBody>
      </p:sp>
      <p:sp>
        <p:nvSpPr>
          <p:cNvPr id="52" name="TextBox 51">
            <a:extLst>
              <a:ext uri="{FF2B5EF4-FFF2-40B4-BE49-F238E27FC236}">
                <a16:creationId xmlns:a16="http://schemas.microsoft.com/office/drawing/2014/main" xmlns="" id="{67B29F50-F0EC-44D2-811B-85BF1C856016}"/>
              </a:ext>
            </a:extLst>
          </p:cNvPr>
          <p:cNvSpPr txBox="1"/>
          <p:nvPr/>
        </p:nvSpPr>
        <p:spPr>
          <a:xfrm>
            <a:off x="8243704" y="4119672"/>
            <a:ext cx="986486" cy="307777"/>
          </a:xfrm>
          <a:prstGeom prst="rect">
            <a:avLst/>
          </a:prstGeom>
          <a:noFill/>
        </p:spPr>
        <p:txBody>
          <a:bodyPr wrap="square" lIns="0" tIns="0" rIns="0" bIns="0" rtlCol="0" anchor="ctr">
            <a:spAutoFit/>
          </a:bodyPr>
          <a:lstStyle/>
          <a:p>
            <a:pPr algn="ctr"/>
            <a:r>
              <a:rPr lang="fr-FR" sz="2000" b="1" dirty="0" err="1"/>
              <a:t>Analysis</a:t>
            </a:r>
            <a:endParaRPr lang="en-US" sz="2000" b="1" dirty="0">
              <a:solidFill>
                <a:srgbClr val="FD593D"/>
              </a:solidFill>
              <a:latin typeface="+mj-lt"/>
              <a:cs typeface="Calibri" panose="020F0502020204030204" pitchFamily="34" charset="0"/>
            </a:endParaRPr>
          </a:p>
        </p:txBody>
      </p:sp>
      <p:sp>
        <p:nvSpPr>
          <p:cNvPr id="53" name="TextBox 52">
            <a:extLst>
              <a:ext uri="{FF2B5EF4-FFF2-40B4-BE49-F238E27FC236}">
                <a16:creationId xmlns:a16="http://schemas.microsoft.com/office/drawing/2014/main" xmlns="" id="{7DC9A308-3B8A-4842-9202-2F9B56383FEA}"/>
              </a:ext>
            </a:extLst>
          </p:cNvPr>
          <p:cNvSpPr txBox="1"/>
          <p:nvPr/>
        </p:nvSpPr>
        <p:spPr>
          <a:xfrm>
            <a:off x="2385590" y="2821557"/>
            <a:ext cx="1985990" cy="923330"/>
          </a:xfrm>
          <a:prstGeom prst="rect">
            <a:avLst/>
          </a:prstGeom>
          <a:noFill/>
        </p:spPr>
        <p:txBody>
          <a:bodyPr wrap="square" lIns="0" tIns="0" rIns="0" bIns="0" rtlCol="0" anchor="ctr">
            <a:spAutoFit/>
          </a:bodyPr>
          <a:lstStyle/>
          <a:p>
            <a:pPr algn="ctr"/>
            <a:r>
              <a:rPr lang="en-US" sz="2000" b="1" dirty="0"/>
              <a:t>Identify </a:t>
            </a:r>
            <a:r>
              <a:rPr lang="en-US" sz="2000" b="1" dirty="0" smtClean="0"/>
              <a:t>our target </a:t>
            </a:r>
            <a:r>
              <a:rPr lang="en-US" sz="2000" b="1" dirty="0"/>
              <a:t>audience’s demographic</a:t>
            </a:r>
            <a:endParaRPr lang="en-US" sz="2000" b="1" dirty="0">
              <a:solidFill>
                <a:srgbClr val="405666"/>
              </a:solidFill>
              <a:latin typeface="+mj-lt"/>
              <a:cs typeface="Calibri" panose="020F0502020204030204" pitchFamily="34" charset="0"/>
            </a:endParaRPr>
          </a:p>
        </p:txBody>
      </p:sp>
      <p:sp>
        <p:nvSpPr>
          <p:cNvPr id="54" name="TextBox 53">
            <a:extLst>
              <a:ext uri="{FF2B5EF4-FFF2-40B4-BE49-F238E27FC236}">
                <a16:creationId xmlns:a16="http://schemas.microsoft.com/office/drawing/2014/main" xmlns="" id="{3B91FE06-669E-459C-B3E9-427B06B32F32}"/>
              </a:ext>
            </a:extLst>
          </p:cNvPr>
          <p:cNvSpPr txBox="1"/>
          <p:nvPr/>
        </p:nvSpPr>
        <p:spPr>
          <a:xfrm>
            <a:off x="9883207" y="3040982"/>
            <a:ext cx="1373557" cy="615553"/>
          </a:xfrm>
          <a:prstGeom prst="rect">
            <a:avLst/>
          </a:prstGeom>
          <a:noFill/>
        </p:spPr>
        <p:txBody>
          <a:bodyPr wrap="square" lIns="0" tIns="0" rIns="0" bIns="0" rtlCol="0" anchor="ctr">
            <a:spAutoFit/>
          </a:bodyPr>
          <a:lstStyle/>
          <a:p>
            <a:pPr algn="ctr"/>
            <a:r>
              <a:rPr lang="fr-FR" sz="2000" b="1" dirty="0" err="1"/>
              <a:t>Implement</a:t>
            </a:r>
            <a:r>
              <a:rPr lang="fr-FR" sz="2000" b="1" dirty="0"/>
              <a:t> changes</a:t>
            </a:r>
            <a:endParaRPr lang="en-US" sz="2000" b="1" dirty="0">
              <a:solidFill>
                <a:srgbClr val="405666"/>
              </a:solidFill>
              <a:latin typeface="+mj-lt"/>
              <a:cs typeface="Calibri" panose="020F0502020204030204" pitchFamily="34" charset="0"/>
            </a:endParaRPr>
          </a:p>
        </p:txBody>
      </p:sp>
      <p:sp>
        <p:nvSpPr>
          <p:cNvPr id="55" name="TextBox 54">
            <a:extLst>
              <a:ext uri="{FF2B5EF4-FFF2-40B4-BE49-F238E27FC236}">
                <a16:creationId xmlns:a16="http://schemas.microsoft.com/office/drawing/2014/main" xmlns="" id="{15E3B10B-BBCB-4091-A9A0-BB5B2D28B1A8}"/>
              </a:ext>
            </a:extLst>
          </p:cNvPr>
          <p:cNvSpPr txBox="1"/>
          <p:nvPr/>
        </p:nvSpPr>
        <p:spPr>
          <a:xfrm>
            <a:off x="6307642" y="2975577"/>
            <a:ext cx="1307186" cy="615553"/>
          </a:xfrm>
          <a:prstGeom prst="rect">
            <a:avLst/>
          </a:prstGeom>
          <a:noFill/>
        </p:spPr>
        <p:txBody>
          <a:bodyPr wrap="square" lIns="0" tIns="0" rIns="0" bIns="0" rtlCol="0" anchor="ctr">
            <a:spAutoFit/>
          </a:bodyPr>
          <a:lstStyle/>
          <a:p>
            <a:pPr algn="ctr"/>
            <a:r>
              <a:rPr lang="fr-FR" sz="2000" b="1" dirty="0" err="1"/>
              <a:t>Develop</a:t>
            </a:r>
            <a:r>
              <a:rPr lang="fr-FR" sz="2000" b="1" dirty="0"/>
              <a:t> a </a:t>
            </a:r>
            <a:r>
              <a:rPr lang="fr-FR" sz="2000" b="1" dirty="0" err="1"/>
              <a:t>hypothesis</a:t>
            </a:r>
            <a:endParaRPr lang="en-US" sz="2000" b="1" dirty="0">
              <a:solidFill>
                <a:srgbClr val="405666"/>
              </a:solidFill>
              <a:latin typeface="+mj-lt"/>
              <a:cs typeface="Calibri" panose="020F0502020204030204" pitchFamily="34" charset="0"/>
            </a:endParaRPr>
          </a:p>
        </p:txBody>
      </p:sp>
      <p:sp>
        <p:nvSpPr>
          <p:cNvPr id="56" name="Slide Number Placeholder 55">
            <a:extLst>
              <a:ext uri="{FF2B5EF4-FFF2-40B4-BE49-F238E27FC236}">
                <a16:creationId xmlns:a16="http://schemas.microsoft.com/office/drawing/2014/main" xmlns="" id="{4C29F610-AB66-4E35-A041-06E605E0BF38}"/>
              </a:ext>
            </a:extLst>
          </p:cNvPr>
          <p:cNvSpPr>
            <a:spLocks noGrp="1"/>
          </p:cNvSpPr>
          <p:nvPr>
            <p:ph type="sldNum" sz="quarter" idx="12"/>
          </p:nvPr>
        </p:nvSpPr>
        <p:spPr/>
        <p:txBody>
          <a:bodyPr/>
          <a:lstStyle/>
          <a:p>
            <a:fld id="{803A5971-35D0-4E4A-8828-9024326551F1}" type="slidenum">
              <a:rPr lang="en-US" smtClean="0"/>
              <a:pPr/>
              <a:t>5</a:t>
            </a:fld>
            <a:endParaRPr lang="en-US" dirty="0"/>
          </a:p>
        </p:txBody>
      </p:sp>
      <p:grpSp>
        <p:nvGrpSpPr>
          <p:cNvPr id="57" name="Group 56">
            <a:extLst>
              <a:ext uri="{FF2B5EF4-FFF2-40B4-BE49-F238E27FC236}">
                <a16:creationId xmlns:a16="http://schemas.microsoft.com/office/drawing/2014/main" xmlns="" id="{500A4EBE-9771-4B79-A3F6-A30E16E66D05}"/>
              </a:ext>
            </a:extLst>
          </p:cNvPr>
          <p:cNvGrpSpPr/>
          <p:nvPr/>
        </p:nvGrpSpPr>
        <p:grpSpPr>
          <a:xfrm>
            <a:off x="1529321" y="2836810"/>
            <a:ext cx="330200" cy="285750"/>
            <a:chOff x="5570538" y="2570163"/>
            <a:chExt cx="330200" cy="285750"/>
          </a:xfrm>
          <a:solidFill>
            <a:schemeClr val="bg1"/>
          </a:solidFill>
        </p:grpSpPr>
        <p:sp>
          <p:nvSpPr>
            <p:cNvPr id="58" name="Freeform 9">
              <a:extLst>
                <a:ext uri="{FF2B5EF4-FFF2-40B4-BE49-F238E27FC236}">
                  <a16:creationId xmlns:a16="http://schemas.microsoft.com/office/drawing/2014/main" xmlns="" id="{6AD94959-8D9E-4087-8910-E0FAFD277FFB}"/>
                </a:ext>
              </a:extLst>
            </p:cNvPr>
            <p:cNvSpPr>
              <a:spLocks noEditPoints="1"/>
            </p:cNvSpPr>
            <p:nvPr/>
          </p:nvSpPr>
          <p:spPr bwMode="auto">
            <a:xfrm>
              <a:off x="5570538" y="2570163"/>
              <a:ext cx="330200" cy="134938"/>
            </a:xfrm>
            <a:custGeom>
              <a:avLst/>
              <a:gdLst>
                <a:gd name="T0" fmla="*/ 86 w 88"/>
                <a:gd name="T1" fmla="*/ 16 h 36"/>
                <a:gd name="T2" fmla="*/ 62 w 88"/>
                <a:gd name="T3" fmla="*/ 16 h 36"/>
                <a:gd name="T4" fmla="*/ 44 w 88"/>
                <a:gd name="T5" fmla="*/ 0 h 36"/>
                <a:gd name="T6" fmla="*/ 26 w 88"/>
                <a:gd name="T7" fmla="*/ 16 h 36"/>
                <a:gd name="T8" fmla="*/ 2 w 88"/>
                <a:gd name="T9" fmla="*/ 16 h 36"/>
                <a:gd name="T10" fmla="*/ 0 w 88"/>
                <a:gd name="T11" fmla="*/ 18 h 36"/>
                <a:gd name="T12" fmla="*/ 0 w 88"/>
                <a:gd name="T13" fmla="*/ 36 h 36"/>
                <a:gd name="T14" fmla="*/ 36 w 88"/>
                <a:gd name="T15" fmla="*/ 36 h 36"/>
                <a:gd name="T16" fmla="*/ 36 w 88"/>
                <a:gd name="T17" fmla="*/ 32 h 36"/>
                <a:gd name="T18" fmla="*/ 38 w 88"/>
                <a:gd name="T19" fmla="*/ 30 h 36"/>
                <a:gd name="T20" fmla="*/ 50 w 88"/>
                <a:gd name="T21" fmla="*/ 30 h 36"/>
                <a:gd name="T22" fmla="*/ 52 w 88"/>
                <a:gd name="T23" fmla="*/ 32 h 36"/>
                <a:gd name="T24" fmla="*/ 52 w 88"/>
                <a:gd name="T25" fmla="*/ 36 h 36"/>
                <a:gd name="T26" fmla="*/ 88 w 88"/>
                <a:gd name="T27" fmla="*/ 36 h 36"/>
                <a:gd name="T28" fmla="*/ 88 w 88"/>
                <a:gd name="T29" fmla="*/ 18 h 36"/>
                <a:gd name="T30" fmla="*/ 86 w 88"/>
                <a:gd name="T31" fmla="*/ 16 h 36"/>
                <a:gd name="T32" fmla="*/ 30 w 88"/>
                <a:gd name="T33" fmla="*/ 16 h 36"/>
                <a:gd name="T34" fmla="*/ 44 w 88"/>
                <a:gd name="T35" fmla="*/ 4 h 36"/>
                <a:gd name="T36" fmla="*/ 58 w 88"/>
                <a:gd name="T37" fmla="*/ 16 h 36"/>
                <a:gd name="T38" fmla="*/ 30 w 88"/>
                <a:gd name="T39" fmla="*/ 1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8" h="36">
                  <a:moveTo>
                    <a:pt x="86" y="16"/>
                  </a:moveTo>
                  <a:cubicBezTo>
                    <a:pt x="62" y="16"/>
                    <a:pt x="62" y="16"/>
                    <a:pt x="62" y="16"/>
                  </a:cubicBezTo>
                  <a:cubicBezTo>
                    <a:pt x="61" y="7"/>
                    <a:pt x="53" y="0"/>
                    <a:pt x="44" y="0"/>
                  </a:cubicBezTo>
                  <a:cubicBezTo>
                    <a:pt x="35" y="0"/>
                    <a:pt x="27" y="7"/>
                    <a:pt x="26" y="16"/>
                  </a:cubicBezTo>
                  <a:cubicBezTo>
                    <a:pt x="2" y="16"/>
                    <a:pt x="2" y="16"/>
                    <a:pt x="2" y="16"/>
                  </a:cubicBezTo>
                  <a:cubicBezTo>
                    <a:pt x="1" y="16"/>
                    <a:pt x="0" y="17"/>
                    <a:pt x="0" y="18"/>
                  </a:cubicBezTo>
                  <a:cubicBezTo>
                    <a:pt x="0" y="36"/>
                    <a:pt x="0" y="36"/>
                    <a:pt x="0" y="36"/>
                  </a:cubicBezTo>
                  <a:cubicBezTo>
                    <a:pt x="36" y="36"/>
                    <a:pt x="36" y="36"/>
                    <a:pt x="36" y="36"/>
                  </a:cubicBezTo>
                  <a:cubicBezTo>
                    <a:pt x="36" y="32"/>
                    <a:pt x="36" y="32"/>
                    <a:pt x="36" y="32"/>
                  </a:cubicBezTo>
                  <a:cubicBezTo>
                    <a:pt x="36" y="31"/>
                    <a:pt x="37" y="30"/>
                    <a:pt x="38" y="30"/>
                  </a:cubicBezTo>
                  <a:cubicBezTo>
                    <a:pt x="50" y="30"/>
                    <a:pt x="50" y="30"/>
                    <a:pt x="50" y="30"/>
                  </a:cubicBezTo>
                  <a:cubicBezTo>
                    <a:pt x="51" y="30"/>
                    <a:pt x="52" y="31"/>
                    <a:pt x="52" y="32"/>
                  </a:cubicBezTo>
                  <a:cubicBezTo>
                    <a:pt x="52" y="36"/>
                    <a:pt x="52" y="36"/>
                    <a:pt x="52" y="36"/>
                  </a:cubicBezTo>
                  <a:cubicBezTo>
                    <a:pt x="88" y="36"/>
                    <a:pt x="88" y="36"/>
                    <a:pt x="88" y="36"/>
                  </a:cubicBezTo>
                  <a:cubicBezTo>
                    <a:pt x="88" y="18"/>
                    <a:pt x="88" y="18"/>
                    <a:pt x="88" y="18"/>
                  </a:cubicBezTo>
                  <a:cubicBezTo>
                    <a:pt x="88" y="17"/>
                    <a:pt x="87" y="16"/>
                    <a:pt x="86" y="16"/>
                  </a:cubicBezTo>
                  <a:close/>
                  <a:moveTo>
                    <a:pt x="30" y="16"/>
                  </a:moveTo>
                  <a:cubicBezTo>
                    <a:pt x="31" y="9"/>
                    <a:pt x="37" y="4"/>
                    <a:pt x="44" y="4"/>
                  </a:cubicBezTo>
                  <a:cubicBezTo>
                    <a:pt x="51" y="4"/>
                    <a:pt x="57" y="9"/>
                    <a:pt x="58" y="16"/>
                  </a:cubicBezTo>
                  <a:lnTo>
                    <a:pt x="30"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Freeform 10">
              <a:extLst>
                <a:ext uri="{FF2B5EF4-FFF2-40B4-BE49-F238E27FC236}">
                  <a16:creationId xmlns:a16="http://schemas.microsoft.com/office/drawing/2014/main" xmlns="" id="{3B5817A4-B3FA-416E-8A4D-332B78AFE216}"/>
                </a:ext>
              </a:extLst>
            </p:cNvPr>
            <p:cNvSpPr>
              <a:spLocks/>
            </p:cNvSpPr>
            <p:nvPr/>
          </p:nvSpPr>
          <p:spPr bwMode="auto">
            <a:xfrm>
              <a:off x="5570538" y="2720975"/>
              <a:ext cx="330200" cy="134938"/>
            </a:xfrm>
            <a:custGeom>
              <a:avLst/>
              <a:gdLst>
                <a:gd name="T0" fmla="*/ 52 w 88"/>
                <a:gd name="T1" fmla="*/ 8 h 36"/>
                <a:gd name="T2" fmla="*/ 50 w 88"/>
                <a:gd name="T3" fmla="*/ 10 h 36"/>
                <a:gd name="T4" fmla="*/ 38 w 88"/>
                <a:gd name="T5" fmla="*/ 10 h 36"/>
                <a:gd name="T6" fmla="*/ 36 w 88"/>
                <a:gd name="T7" fmla="*/ 8 h 36"/>
                <a:gd name="T8" fmla="*/ 36 w 88"/>
                <a:gd name="T9" fmla="*/ 0 h 36"/>
                <a:gd name="T10" fmla="*/ 0 w 88"/>
                <a:gd name="T11" fmla="*/ 0 h 36"/>
                <a:gd name="T12" fmla="*/ 0 w 88"/>
                <a:gd name="T13" fmla="*/ 34 h 36"/>
                <a:gd name="T14" fmla="*/ 2 w 88"/>
                <a:gd name="T15" fmla="*/ 36 h 36"/>
                <a:gd name="T16" fmla="*/ 86 w 88"/>
                <a:gd name="T17" fmla="*/ 36 h 36"/>
                <a:gd name="T18" fmla="*/ 88 w 88"/>
                <a:gd name="T19" fmla="*/ 34 h 36"/>
                <a:gd name="T20" fmla="*/ 88 w 88"/>
                <a:gd name="T21" fmla="*/ 0 h 36"/>
                <a:gd name="T22" fmla="*/ 52 w 88"/>
                <a:gd name="T23" fmla="*/ 0 h 36"/>
                <a:gd name="T24" fmla="*/ 52 w 88"/>
                <a:gd name="T25" fmla="*/ 8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8" h="36">
                  <a:moveTo>
                    <a:pt x="52" y="8"/>
                  </a:moveTo>
                  <a:cubicBezTo>
                    <a:pt x="52" y="9"/>
                    <a:pt x="51" y="10"/>
                    <a:pt x="50" y="10"/>
                  </a:cubicBezTo>
                  <a:cubicBezTo>
                    <a:pt x="38" y="10"/>
                    <a:pt x="38" y="10"/>
                    <a:pt x="38" y="10"/>
                  </a:cubicBezTo>
                  <a:cubicBezTo>
                    <a:pt x="37" y="10"/>
                    <a:pt x="36" y="9"/>
                    <a:pt x="36" y="8"/>
                  </a:cubicBezTo>
                  <a:cubicBezTo>
                    <a:pt x="36" y="0"/>
                    <a:pt x="36" y="0"/>
                    <a:pt x="36" y="0"/>
                  </a:cubicBezTo>
                  <a:cubicBezTo>
                    <a:pt x="0" y="0"/>
                    <a:pt x="0" y="0"/>
                    <a:pt x="0" y="0"/>
                  </a:cubicBezTo>
                  <a:cubicBezTo>
                    <a:pt x="0" y="34"/>
                    <a:pt x="0" y="34"/>
                    <a:pt x="0" y="34"/>
                  </a:cubicBezTo>
                  <a:cubicBezTo>
                    <a:pt x="0" y="35"/>
                    <a:pt x="1" y="36"/>
                    <a:pt x="2" y="36"/>
                  </a:cubicBezTo>
                  <a:cubicBezTo>
                    <a:pt x="86" y="36"/>
                    <a:pt x="86" y="36"/>
                    <a:pt x="86" y="36"/>
                  </a:cubicBezTo>
                  <a:cubicBezTo>
                    <a:pt x="87" y="36"/>
                    <a:pt x="88" y="35"/>
                    <a:pt x="88" y="34"/>
                  </a:cubicBezTo>
                  <a:cubicBezTo>
                    <a:pt x="88" y="0"/>
                    <a:pt x="88" y="0"/>
                    <a:pt x="88" y="0"/>
                  </a:cubicBezTo>
                  <a:cubicBezTo>
                    <a:pt x="52" y="0"/>
                    <a:pt x="52" y="0"/>
                    <a:pt x="52" y="0"/>
                  </a:cubicBezTo>
                  <a:lnTo>
                    <a:pt x="52"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0" name="Group 59">
            <a:extLst>
              <a:ext uri="{FF2B5EF4-FFF2-40B4-BE49-F238E27FC236}">
                <a16:creationId xmlns:a16="http://schemas.microsoft.com/office/drawing/2014/main" xmlns="" id="{FB499E2C-A615-4824-BB5B-B46EC877D787}"/>
              </a:ext>
            </a:extLst>
          </p:cNvPr>
          <p:cNvGrpSpPr/>
          <p:nvPr/>
        </p:nvGrpSpPr>
        <p:grpSpPr>
          <a:xfrm>
            <a:off x="3274078" y="4493596"/>
            <a:ext cx="361950" cy="365125"/>
            <a:chOff x="2673350" y="4327526"/>
            <a:chExt cx="361950" cy="365125"/>
          </a:xfrm>
          <a:solidFill>
            <a:schemeClr val="bg1"/>
          </a:solidFill>
        </p:grpSpPr>
        <p:sp>
          <p:nvSpPr>
            <p:cNvPr id="61" name="Freeform 97">
              <a:extLst>
                <a:ext uri="{FF2B5EF4-FFF2-40B4-BE49-F238E27FC236}">
                  <a16:creationId xmlns:a16="http://schemas.microsoft.com/office/drawing/2014/main" xmlns="" id="{30B01442-D538-4280-9092-823706BF56C5}"/>
                </a:ext>
              </a:extLst>
            </p:cNvPr>
            <p:cNvSpPr>
              <a:spLocks noEditPoints="1"/>
            </p:cNvSpPr>
            <p:nvPr/>
          </p:nvSpPr>
          <p:spPr bwMode="auto">
            <a:xfrm>
              <a:off x="2816225" y="4327526"/>
              <a:ext cx="219075" cy="214313"/>
            </a:xfrm>
            <a:custGeom>
              <a:avLst/>
              <a:gdLst>
                <a:gd name="T0" fmla="*/ 55 w 58"/>
                <a:gd name="T1" fmla="*/ 2 h 57"/>
                <a:gd name="T2" fmla="*/ 46 w 58"/>
                <a:gd name="T3" fmla="*/ 3 h 57"/>
                <a:gd name="T4" fmla="*/ 41 w 58"/>
                <a:gd name="T5" fmla="*/ 10 h 57"/>
                <a:gd name="T6" fmla="*/ 26 w 58"/>
                <a:gd name="T7" fmla="*/ 5 h 57"/>
                <a:gd name="T8" fmla="*/ 6 w 58"/>
                <a:gd name="T9" fmla="*/ 15 h 57"/>
                <a:gd name="T10" fmla="*/ 6 w 58"/>
                <a:gd name="T11" fmla="*/ 17 h 57"/>
                <a:gd name="T12" fmla="*/ 0 w 58"/>
                <a:gd name="T13" fmla="*/ 31 h 57"/>
                <a:gd name="T14" fmla="*/ 0 w 58"/>
                <a:gd name="T15" fmla="*/ 33 h 57"/>
                <a:gd name="T16" fmla="*/ 14 w 58"/>
                <a:gd name="T17" fmla="*/ 33 h 57"/>
                <a:gd name="T18" fmla="*/ 14 w 58"/>
                <a:gd name="T19" fmla="*/ 39 h 57"/>
                <a:gd name="T20" fmla="*/ 12 w 58"/>
                <a:gd name="T21" fmla="*/ 53 h 57"/>
                <a:gd name="T22" fmla="*/ 26 w 58"/>
                <a:gd name="T23" fmla="*/ 57 h 57"/>
                <a:gd name="T24" fmla="*/ 52 w 58"/>
                <a:gd name="T25" fmla="*/ 31 h 57"/>
                <a:gd name="T26" fmla="*/ 49 w 58"/>
                <a:gd name="T27" fmla="*/ 19 h 57"/>
                <a:gd name="T28" fmla="*/ 56 w 58"/>
                <a:gd name="T29" fmla="*/ 11 h 57"/>
                <a:gd name="T30" fmla="*/ 55 w 58"/>
                <a:gd name="T31" fmla="*/ 2 h 57"/>
                <a:gd name="T32" fmla="*/ 53 w 58"/>
                <a:gd name="T33" fmla="*/ 8 h 57"/>
                <a:gd name="T34" fmla="*/ 28 w 58"/>
                <a:gd name="T35" fmla="*/ 41 h 57"/>
                <a:gd name="T36" fmla="*/ 27 w 58"/>
                <a:gd name="T37" fmla="*/ 42 h 57"/>
                <a:gd name="T38" fmla="*/ 26 w 58"/>
                <a:gd name="T39" fmla="*/ 42 h 57"/>
                <a:gd name="T40" fmla="*/ 25 w 58"/>
                <a:gd name="T41" fmla="*/ 41 h 57"/>
                <a:gd name="T42" fmla="*/ 14 w 58"/>
                <a:gd name="T43" fmla="*/ 30 h 57"/>
                <a:gd name="T44" fmla="*/ 14 w 58"/>
                <a:gd name="T45" fmla="*/ 28 h 57"/>
                <a:gd name="T46" fmla="*/ 17 w 58"/>
                <a:gd name="T47" fmla="*/ 28 h 57"/>
                <a:gd name="T48" fmla="*/ 26 w 58"/>
                <a:gd name="T49" fmla="*/ 37 h 57"/>
                <a:gd name="T50" fmla="*/ 49 w 58"/>
                <a:gd name="T51" fmla="*/ 6 h 57"/>
                <a:gd name="T52" fmla="*/ 52 w 58"/>
                <a:gd name="T53" fmla="*/ 5 h 57"/>
                <a:gd name="T54" fmla="*/ 53 w 58"/>
                <a:gd name="T55" fmla="*/ 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8" h="57">
                  <a:moveTo>
                    <a:pt x="55" y="2"/>
                  </a:moveTo>
                  <a:cubicBezTo>
                    <a:pt x="52" y="0"/>
                    <a:pt x="48" y="1"/>
                    <a:pt x="46" y="3"/>
                  </a:cubicBezTo>
                  <a:cubicBezTo>
                    <a:pt x="41" y="10"/>
                    <a:pt x="41" y="10"/>
                    <a:pt x="41" y="10"/>
                  </a:cubicBezTo>
                  <a:cubicBezTo>
                    <a:pt x="37" y="7"/>
                    <a:pt x="32" y="5"/>
                    <a:pt x="26" y="5"/>
                  </a:cubicBezTo>
                  <a:cubicBezTo>
                    <a:pt x="18" y="5"/>
                    <a:pt x="11" y="9"/>
                    <a:pt x="6" y="15"/>
                  </a:cubicBezTo>
                  <a:cubicBezTo>
                    <a:pt x="6" y="15"/>
                    <a:pt x="6" y="16"/>
                    <a:pt x="6" y="17"/>
                  </a:cubicBezTo>
                  <a:cubicBezTo>
                    <a:pt x="6" y="23"/>
                    <a:pt x="4" y="28"/>
                    <a:pt x="0" y="31"/>
                  </a:cubicBezTo>
                  <a:cubicBezTo>
                    <a:pt x="0" y="32"/>
                    <a:pt x="0" y="32"/>
                    <a:pt x="0" y="33"/>
                  </a:cubicBezTo>
                  <a:cubicBezTo>
                    <a:pt x="14" y="33"/>
                    <a:pt x="14" y="33"/>
                    <a:pt x="14" y="33"/>
                  </a:cubicBezTo>
                  <a:cubicBezTo>
                    <a:pt x="14" y="39"/>
                    <a:pt x="14" y="39"/>
                    <a:pt x="14" y="39"/>
                  </a:cubicBezTo>
                  <a:cubicBezTo>
                    <a:pt x="14" y="44"/>
                    <a:pt x="13" y="49"/>
                    <a:pt x="12" y="53"/>
                  </a:cubicBezTo>
                  <a:cubicBezTo>
                    <a:pt x="16" y="56"/>
                    <a:pt x="21" y="57"/>
                    <a:pt x="26" y="57"/>
                  </a:cubicBezTo>
                  <a:cubicBezTo>
                    <a:pt x="40" y="57"/>
                    <a:pt x="52" y="45"/>
                    <a:pt x="52" y="31"/>
                  </a:cubicBezTo>
                  <a:cubicBezTo>
                    <a:pt x="52" y="27"/>
                    <a:pt x="51" y="23"/>
                    <a:pt x="49" y="19"/>
                  </a:cubicBezTo>
                  <a:cubicBezTo>
                    <a:pt x="56" y="11"/>
                    <a:pt x="56" y="11"/>
                    <a:pt x="56" y="11"/>
                  </a:cubicBezTo>
                  <a:cubicBezTo>
                    <a:pt x="58" y="8"/>
                    <a:pt x="57" y="4"/>
                    <a:pt x="55" y="2"/>
                  </a:cubicBezTo>
                  <a:close/>
                  <a:moveTo>
                    <a:pt x="53" y="8"/>
                  </a:moveTo>
                  <a:cubicBezTo>
                    <a:pt x="28" y="41"/>
                    <a:pt x="28" y="41"/>
                    <a:pt x="28" y="41"/>
                  </a:cubicBezTo>
                  <a:cubicBezTo>
                    <a:pt x="28" y="41"/>
                    <a:pt x="27" y="42"/>
                    <a:pt x="27" y="42"/>
                  </a:cubicBezTo>
                  <a:cubicBezTo>
                    <a:pt x="27" y="42"/>
                    <a:pt x="26" y="42"/>
                    <a:pt x="26" y="42"/>
                  </a:cubicBezTo>
                  <a:cubicBezTo>
                    <a:pt x="26" y="42"/>
                    <a:pt x="25" y="41"/>
                    <a:pt x="25" y="41"/>
                  </a:cubicBezTo>
                  <a:cubicBezTo>
                    <a:pt x="14" y="30"/>
                    <a:pt x="14" y="30"/>
                    <a:pt x="14" y="30"/>
                  </a:cubicBezTo>
                  <a:cubicBezTo>
                    <a:pt x="14" y="30"/>
                    <a:pt x="14" y="28"/>
                    <a:pt x="14" y="28"/>
                  </a:cubicBezTo>
                  <a:cubicBezTo>
                    <a:pt x="15" y="27"/>
                    <a:pt x="16" y="27"/>
                    <a:pt x="17" y="28"/>
                  </a:cubicBezTo>
                  <a:cubicBezTo>
                    <a:pt x="26" y="37"/>
                    <a:pt x="26" y="37"/>
                    <a:pt x="26" y="37"/>
                  </a:cubicBezTo>
                  <a:cubicBezTo>
                    <a:pt x="49" y="6"/>
                    <a:pt x="49" y="6"/>
                    <a:pt x="49" y="6"/>
                  </a:cubicBezTo>
                  <a:cubicBezTo>
                    <a:pt x="50" y="5"/>
                    <a:pt x="51" y="5"/>
                    <a:pt x="52" y="5"/>
                  </a:cubicBezTo>
                  <a:cubicBezTo>
                    <a:pt x="53" y="6"/>
                    <a:pt x="53" y="7"/>
                    <a:pt x="5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2" name="Oval 98">
              <a:extLst>
                <a:ext uri="{FF2B5EF4-FFF2-40B4-BE49-F238E27FC236}">
                  <a16:creationId xmlns:a16="http://schemas.microsoft.com/office/drawing/2014/main" xmlns="" id="{E1E4223C-B928-439A-8804-A4EF39A0E194}"/>
                </a:ext>
              </a:extLst>
            </p:cNvPr>
            <p:cNvSpPr>
              <a:spLocks noChangeArrowheads="1"/>
            </p:cNvSpPr>
            <p:nvPr/>
          </p:nvSpPr>
          <p:spPr bwMode="auto">
            <a:xfrm>
              <a:off x="2703513" y="4332288"/>
              <a:ext cx="120650" cy="1206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99">
              <a:extLst>
                <a:ext uri="{FF2B5EF4-FFF2-40B4-BE49-F238E27FC236}">
                  <a16:creationId xmlns:a16="http://schemas.microsoft.com/office/drawing/2014/main" xmlns="" id="{B307346E-C20E-44DF-832A-A9DA29BD694A}"/>
                </a:ext>
              </a:extLst>
            </p:cNvPr>
            <p:cNvSpPr>
              <a:spLocks/>
            </p:cNvSpPr>
            <p:nvPr/>
          </p:nvSpPr>
          <p:spPr bwMode="auto">
            <a:xfrm>
              <a:off x="2673350" y="4467226"/>
              <a:ext cx="180975" cy="225425"/>
            </a:xfrm>
            <a:custGeom>
              <a:avLst/>
              <a:gdLst>
                <a:gd name="T0" fmla="*/ 28 w 48"/>
                <a:gd name="T1" fmla="*/ 0 h 60"/>
                <a:gd name="T2" fmla="*/ 30 w 48"/>
                <a:gd name="T3" fmla="*/ 27 h 60"/>
                <a:gd name="T4" fmla="*/ 24 w 48"/>
                <a:gd name="T5" fmla="*/ 33 h 60"/>
                <a:gd name="T6" fmla="*/ 18 w 48"/>
                <a:gd name="T7" fmla="*/ 27 h 60"/>
                <a:gd name="T8" fmla="*/ 20 w 48"/>
                <a:gd name="T9" fmla="*/ 0 h 60"/>
                <a:gd name="T10" fmla="*/ 0 w 48"/>
                <a:gd name="T11" fmla="*/ 0 h 60"/>
                <a:gd name="T12" fmla="*/ 0 w 48"/>
                <a:gd name="T13" fmla="*/ 2 h 60"/>
                <a:gd name="T14" fmla="*/ 14 w 48"/>
                <a:gd name="T15" fmla="*/ 33 h 60"/>
                <a:gd name="T16" fmla="*/ 14 w 48"/>
                <a:gd name="T17" fmla="*/ 60 h 60"/>
                <a:gd name="T18" fmla="*/ 34 w 48"/>
                <a:gd name="T19" fmla="*/ 60 h 60"/>
                <a:gd name="T20" fmla="*/ 34 w 48"/>
                <a:gd name="T21" fmla="*/ 33 h 60"/>
                <a:gd name="T22" fmla="*/ 48 w 48"/>
                <a:gd name="T23" fmla="*/ 2 h 60"/>
                <a:gd name="T24" fmla="*/ 48 w 48"/>
                <a:gd name="T25" fmla="*/ 0 h 60"/>
                <a:gd name="T26" fmla="*/ 28 w 48"/>
                <a:gd name="T2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60">
                  <a:moveTo>
                    <a:pt x="28" y="0"/>
                  </a:moveTo>
                  <a:cubicBezTo>
                    <a:pt x="30" y="27"/>
                    <a:pt x="30" y="27"/>
                    <a:pt x="30" y="27"/>
                  </a:cubicBezTo>
                  <a:cubicBezTo>
                    <a:pt x="24" y="33"/>
                    <a:pt x="24" y="33"/>
                    <a:pt x="24" y="33"/>
                  </a:cubicBezTo>
                  <a:cubicBezTo>
                    <a:pt x="18" y="27"/>
                    <a:pt x="18" y="27"/>
                    <a:pt x="18" y="27"/>
                  </a:cubicBezTo>
                  <a:cubicBezTo>
                    <a:pt x="20" y="0"/>
                    <a:pt x="20" y="0"/>
                    <a:pt x="20" y="0"/>
                  </a:cubicBezTo>
                  <a:cubicBezTo>
                    <a:pt x="0" y="0"/>
                    <a:pt x="0" y="0"/>
                    <a:pt x="0" y="0"/>
                  </a:cubicBezTo>
                  <a:cubicBezTo>
                    <a:pt x="0" y="2"/>
                    <a:pt x="0" y="2"/>
                    <a:pt x="0" y="2"/>
                  </a:cubicBezTo>
                  <a:cubicBezTo>
                    <a:pt x="0" y="16"/>
                    <a:pt x="5" y="27"/>
                    <a:pt x="14" y="33"/>
                  </a:cubicBezTo>
                  <a:cubicBezTo>
                    <a:pt x="14" y="60"/>
                    <a:pt x="14" y="60"/>
                    <a:pt x="14" y="60"/>
                  </a:cubicBezTo>
                  <a:cubicBezTo>
                    <a:pt x="34" y="60"/>
                    <a:pt x="34" y="60"/>
                    <a:pt x="34" y="60"/>
                  </a:cubicBezTo>
                  <a:cubicBezTo>
                    <a:pt x="34" y="33"/>
                    <a:pt x="34" y="33"/>
                    <a:pt x="34" y="33"/>
                  </a:cubicBezTo>
                  <a:cubicBezTo>
                    <a:pt x="43" y="27"/>
                    <a:pt x="48" y="16"/>
                    <a:pt x="48" y="2"/>
                  </a:cubicBezTo>
                  <a:cubicBezTo>
                    <a:pt x="48" y="0"/>
                    <a:pt x="48" y="0"/>
                    <a:pt x="48" y="0"/>
                  </a:cubicBezTo>
                  <a:lnTo>
                    <a:pt x="2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4" name="Group 63">
            <a:extLst>
              <a:ext uri="{FF2B5EF4-FFF2-40B4-BE49-F238E27FC236}">
                <a16:creationId xmlns:a16="http://schemas.microsoft.com/office/drawing/2014/main" xmlns="" id="{284E1C60-04C6-4FD0-8212-A0DE712F6FBD}"/>
              </a:ext>
            </a:extLst>
          </p:cNvPr>
          <p:cNvGrpSpPr/>
          <p:nvPr/>
        </p:nvGrpSpPr>
        <p:grpSpPr>
          <a:xfrm>
            <a:off x="5034710" y="2798710"/>
            <a:ext cx="361950" cy="361950"/>
            <a:chOff x="3390900" y="3971925"/>
            <a:chExt cx="361950" cy="361950"/>
          </a:xfrm>
          <a:solidFill>
            <a:schemeClr val="bg1"/>
          </a:solidFill>
        </p:grpSpPr>
        <p:sp>
          <p:nvSpPr>
            <p:cNvPr id="65" name="Freeform 67">
              <a:extLst>
                <a:ext uri="{FF2B5EF4-FFF2-40B4-BE49-F238E27FC236}">
                  <a16:creationId xmlns:a16="http://schemas.microsoft.com/office/drawing/2014/main" xmlns="" id="{9852FB40-6904-4368-8285-CE2ECCD9DC4C}"/>
                </a:ext>
              </a:extLst>
            </p:cNvPr>
            <p:cNvSpPr>
              <a:spLocks noEditPoints="1"/>
            </p:cNvSpPr>
            <p:nvPr/>
          </p:nvSpPr>
          <p:spPr bwMode="auto">
            <a:xfrm>
              <a:off x="3390900" y="3971925"/>
              <a:ext cx="361950" cy="361950"/>
            </a:xfrm>
            <a:custGeom>
              <a:avLst/>
              <a:gdLst>
                <a:gd name="T0" fmla="*/ 95 w 96"/>
                <a:gd name="T1" fmla="*/ 89 h 96"/>
                <a:gd name="T2" fmla="*/ 74 w 96"/>
                <a:gd name="T3" fmla="*/ 69 h 96"/>
                <a:gd name="T4" fmla="*/ 84 w 96"/>
                <a:gd name="T5" fmla="*/ 42 h 96"/>
                <a:gd name="T6" fmla="*/ 42 w 96"/>
                <a:gd name="T7" fmla="*/ 0 h 96"/>
                <a:gd name="T8" fmla="*/ 0 w 96"/>
                <a:gd name="T9" fmla="*/ 42 h 96"/>
                <a:gd name="T10" fmla="*/ 42 w 96"/>
                <a:gd name="T11" fmla="*/ 84 h 96"/>
                <a:gd name="T12" fmla="*/ 69 w 96"/>
                <a:gd name="T13" fmla="*/ 74 h 96"/>
                <a:gd name="T14" fmla="*/ 89 w 96"/>
                <a:gd name="T15" fmla="*/ 95 h 96"/>
                <a:gd name="T16" fmla="*/ 92 w 96"/>
                <a:gd name="T17" fmla="*/ 96 h 96"/>
                <a:gd name="T18" fmla="*/ 95 w 96"/>
                <a:gd name="T19" fmla="*/ 95 h 96"/>
                <a:gd name="T20" fmla="*/ 95 w 96"/>
                <a:gd name="T21" fmla="*/ 89 h 96"/>
                <a:gd name="T22" fmla="*/ 64 w 96"/>
                <a:gd name="T23" fmla="*/ 45 h 96"/>
                <a:gd name="T24" fmla="*/ 69 w 96"/>
                <a:gd name="T25" fmla="*/ 48 h 96"/>
                <a:gd name="T26" fmla="*/ 69 w 96"/>
                <a:gd name="T27" fmla="*/ 49 h 96"/>
                <a:gd name="T28" fmla="*/ 69 w 96"/>
                <a:gd name="T29" fmla="*/ 51 h 96"/>
                <a:gd name="T30" fmla="*/ 63 w 96"/>
                <a:gd name="T31" fmla="*/ 61 h 96"/>
                <a:gd name="T32" fmla="*/ 62 w 96"/>
                <a:gd name="T33" fmla="*/ 62 h 96"/>
                <a:gd name="T34" fmla="*/ 60 w 96"/>
                <a:gd name="T35" fmla="*/ 62 h 96"/>
                <a:gd name="T36" fmla="*/ 56 w 96"/>
                <a:gd name="T37" fmla="*/ 59 h 96"/>
                <a:gd name="T38" fmla="*/ 50 w 96"/>
                <a:gd name="T39" fmla="*/ 62 h 96"/>
                <a:gd name="T40" fmla="*/ 50 w 96"/>
                <a:gd name="T41" fmla="*/ 68 h 96"/>
                <a:gd name="T42" fmla="*/ 48 w 96"/>
                <a:gd name="T43" fmla="*/ 70 h 96"/>
                <a:gd name="T44" fmla="*/ 36 w 96"/>
                <a:gd name="T45" fmla="*/ 70 h 96"/>
                <a:gd name="T46" fmla="*/ 34 w 96"/>
                <a:gd name="T47" fmla="*/ 68 h 96"/>
                <a:gd name="T48" fmla="*/ 34 w 96"/>
                <a:gd name="T49" fmla="*/ 63 h 96"/>
                <a:gd name="T50" fmla="*/ 28 w 96"/>
                <a:gd name="T51" fmla="*/ 59 h 96"/>
                <a:gd name="T52" fmla="*/ 23 w 96"/>
                <a:gd name="T53" fmla="*/ 62 h 96"/>
                <a:gd name="T54" fmla="*/ 21 w 96"/>
                <a:gd name="T55" fmla="*/ 61 h 96"/>
                <a:gd name="T56" fmla="*/ 15 w 96"/>
                <a:gd name="T57" fmla="*/ 51 h 96"/>
                <a:gd name="T58" fmla="*/ 15 w 96"/>
                <a:gd name="T59" fmla="*/ 49 h 96"/>
                <a:gd name="T60" fmla="*/ 15 w 96"/>
                <a:gd name="T61" fmla="*/ 48 h 96"/>
                <a:gd name="T62" fmla="*/ 20 w 96"/>
                <a:gd name="T63" fmla="*/ 45 h 96"/>
                <a:gd name="T64" fmla="*/ 20 w 96"/>
                <a:gd name="T65" fmla="*/ 39 h 96"/>
                <a:gd name="T66" fmla="*/ 16 w 96"/>
                <a:gd name="T67" fmla="*/ 36 h 96"/>
                <a:gd name="T68" fmla="*/ 15 w 96"/>
                <a:gd name="T69" fmla="*/ 35 h 96"/>
                <a:gd name="T70" fmla="*/ 15 w 96"/>
                <a:gd name="T71" fmla="*/ 33 h 96"/>
                <a:gd name="T72" fmla="*/ 21 w 96"/>
                <a:gd name="T73" fmla="*/ 23 h 96"/>
                <a:gd name="T74" fmla="*/ 24 w 96"/>
                <a:gd name="T75" fmla="*/ 22 h 96"/>
                <a:gd name="T76" fmla="*/ 28 w 96"/>
                <a:gd name="T77" fmla="*/ 25 h 96"/>
                <a:gd name="T78" fmla="*/ 34 w 96"/>
                <a:gd name="T79" fmla="*/ 21 h 96"/>
                <a:gd name="T80" fmla="*/ 34 w 96"/>
                <a:gd name="T81" fmla="*/ 16 h 96"/>
                <a:gd name="T82" fmla="*/ 36 w 96"/>
                <a:gd name="T83" fmla="*/ 14 h 96"/>
                <a:gd name="T84" fmla="*/ 48 w 96"/>
                <a:gd name="T85" fmla="*/ 14 h 96"/>
                <a:gd name="T86" fmla="*/ 50 w 96"/>
                <a:gd name="T87" fmla="*/ 16 h 96"/>
                <a:gd name="T88" fmla="*/ 50 w 96"/>
                <a:gd name="T89" fmla="*/ 22 h 96"/>
                <a:gd name="T90" fmla="*/ 56 w 96"/>
                <a:gd name="T91" fmla="*/ 25 h 96"/>
                <a:gd name="T92" fmla="*/ 60 w 96"/>
                <a:gd name="T93" fmla="*/ 22 h 96"/>
                <a:gd name="T94" fmla="*/ 62 w 96"/>
                <a:gd name="T95" fmla="*/ 22 h 96"/>
                <a:gd name="T96" fmla="*/ 63 w 96"/>
                <a:gd name="T97" fmla="*/ 23 h 96"/>
                <a:gd name="T98" fmla="*/ 69 w 96"/>
                <a:gd name="T99" fmla="*/ 33 h 96"/>
                <a:gd name="T100" fmla="*/ 69 w 96"/>
                <a:gd name="T101" fmla="*/ 35 h 96"/>
                <a:gd name="T102" fmla="*/ 69 w 96"/>
                <a:gd name="T103" fmla="*/ 36 h 96"/>
                <a:gd name="T104" fmla="*/ 64 w 96"/>
                <a:gd name="T105" fmla="*/ 39 h 96"/>
                <a:gd name="T106" fmla="*/ 64 w 96"/>
                <a:gd name="T107" fmla="*/ 4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6" h="96">
                  <a:moveTo>
                    <a:pt x="95" y="89"/>
                  </a:moveTo>
                  <a:cubicBezTo>
                    <a:pt x="74" y="69"/>
                    <a:pt x="74" y="69"/>
                    <a:pt x="74" y="69"/>
                  </a:cubicBezTo>
                  <a:cubicBezTo>
                    <a:pt x="80" y="61"/>
                    <a:pt x="84" y="52"/>
                    <a:pt x="84" y="42"/>
                  </a:cubicBezTo>
                  <a:cubicBezTo>
                    <a:pt x="84" y="19"/>
                    <a:pt x="65" y="0"/>
                    <a:pt x="42" y="0"/>
                  </a:cubicBezTo>
                  <a:cubicBezTo>
                    <a:pt x="19" y="0"/>
                    <a:pt x="0" y="19"/>
                    <a:pt x="0" y="42"/>
                  </a:cubicBezTo>
                  <a:cubicBezTo>
                    <a:pt x="0" y="65"/>
                    <a:pt x="19" y="84"/>
                    <a:pt x="42" y="84"/>
                  </a:cubicBezTo>
                  <a:cubicBezTo>
                    <a:pt x="52" y="84"/>
                    <a:pt x="61" y="80"/>
                    <a:pt x="69" y="74"/>
                  </a:cubicBezTo>
                  <a:cubicBezTo>
                    <a:pt x="89" y="95"/>
                    <a:pt x="89" y="95"/>
                    <a:pt x="89" y="95"/>
                  </a:cubicBezTo>
                  <a:cubicBezTo>
                    <a:pt x="90" y="96"/>
                    <a:pt x="91" y="96"/>
                    <a:pt x="92" y="96"/>
                  </a:cubicBezTo>
                  <a:cubicBezTo>
                    <a:pt x="93" y="96"/>
                    <a:pt x="94" y="96"/>
                    <a:pt x="95" y="95"/>
                  </a:cubicBezTo>
                  <a:cubicBezTo>
                    <a:pt x="96" y="93"/>
                    <a:pt x="96" y="91"/>
                    <a:pt x="95" y="89"/>
                  </a:cubicBezTo>
                  <a:close/>
                  <a:moveTo>
                    <a:pt x="64" y="45"/>
                  </a:moveTo>
                  <a:cubicBezTo>
                    <a:pt x="69" y="48"/>
                    <a:pt x="69" y="48"/>
                    <a:pt x="69" y="48"/>
                  </a:cubicBezTo>
                  <a:cubicBezTo>
                    <a:pt x="69" y="48"/>
                    <a:pt x="69" y="49"/>
                    <a:pt x="69" y="49"/>
                  </a:cubicBezTo>
                  <a:cubicBezTo>
                    <a:pt x="70" y="50"/>
                    <a:pt x="70" y="50"/>
                    <a:pt x="69" y="51"/>
                  </a:cubicBezTo>
                  <a:cubicBezTo>
                    <a:pt x="63" y="61"/>
                    <a:pt x="63" y="61"/>
                    <a:pt x="63" y="61"/>
                  </a:cubicBezTo>
                  <a:cubicBezTo>
                    <a:pt x="63" y="62"/>
                    <a:pt x="63" y="62"/>
                    <a:pt x="62" y="62"/>
                  </a:cubicBezTo>
                  <a:cubicBezTo>
                    <a:pt x="61" y="62"/>
                    <a:pt x="61" y="62"/>
                    <a:pt x="60" y="62"/>
                  </a:cubicBezTo>
                  <a:cubicBezTo>
                    <a:pt x="56" y="59"/>
                    <a:pt x="56" y="59"/>
                    <a:pt x="56" y="59"/>
                  </a:cubicBezTo>
                  <a:cubicBezTo>
                    <a:pt x="55" y="60"/>
                    <a:pt x="53" y="61"/>
                    <a:pt x="50" y="62"/>
                  </a:cubicBezTo>
                  <a:cubicBezTo>
                    <a:pt x="50" y="68"/>
                    <a:pt x="50" y="68"/>
                    <a:pt x="50" y="68"/>
                  </a:cubicBezTo>
                  <a:cubicBezTo>
                    <a:pt x="50" y="69"/>
                    <a:pt x="50" y="70"/>
                    <a:pt x="48" y="70"/>
                  </a:cubicBezTo>
                  <a:cubicBezTo>
                    <a:pt x="36" y="70"/>
                    <a:pt x="36" y="70"/>
                    <a:pt x="36" y="70"/>
                  </a:cubicBezTo>
                  <a:cubicBezTo>
                    <a:pt x="35" y="70"/>
                    <a:pt x="34" y="69"/>
                    <a:pt x="34" y="68"/>
                  </a:cubicBezTo>
                  <a:cubicBezTo>
                    <a:pt x="34" y="63"/>
                    <a:pt x="34" y="63"/>
                    <a:pt x="34" y="63"/>
                  </a:cubicBezTo>
                  <a:cubicBezTo>
                    <a:pt x="32" y="62"/>
                    <a:pt x="30" y="61"/>
                    <a:pt x="28" y="59"/>
                  </a:cubicBezTo>
                  <a:cubicBezTo>
                    <a:pt x="23" y="62"/>
                    <a:pt x="23" y="62"/>
                    <a:pt x="23" y="62"/>
                  </a:cubicBezTo>
                  <a:cubicBezTo>
                    <a:pt x="23" y="62"/>
                    <a:pt x="21" y="62"/>
                    <a:pt x="21" y="61"/>
                  </a:cubicBezTo>
                  <a:cubicBezTo>
                    <a:pt x="15" y="51"/>
                    <a:pt x="15" y="51"/>
                    <a:pt x="15" y="51"/>
                  </a:cubicBezTo>
                  <a:cubicBezTo>
                    <a:pt x="14" y="50"/>
                    <a:pt x="14" y="50"/>
                    <a:pt x="15" y="49"/>
                  </a:cubicBezTo>
                  <a:cubicBezTo>
                    <a:pt x="15" y="49"/>
                    <a:pt x="15" y="48"/>
                    <a:pt x="15" y="48"/>
                  </a:cubicBezTo>
                  <a:cubicBezTo>
                    <a:pt x="20" y="45"/>
                    <a:pt x="20" y="45"/>
                    <a:pt x="20" y="45"/>
                  </a:cubicBezTo>
                  <a:cubicBezTo>
                    <a:pt x="20" y="43"/>
                    <a:pt x="20" y="41"/>
                    <a:pt x="20" y="39"/>
                  </a:cubicBezTo>
                  <a:cubicBezTo>
                    <a:pt x="16" y="36"/>
                    <a:pt x="16" y="36"/>
                    <a:pt x="16" y="36"/>
                  </a:cubicBezTo>
                  <a:cubicBezTo>
                    <a:pt x="15" y="36"/>
                    <a:pt x="15" y="35"/>
                    <a:pt x="15" y="35"/>
                  </a:cubicBezTo>
                  <a:cubicBezTo>
                    <a:pt x="14" y="34"/>
                    <a:pt x="15" y="34"/>
                    <a:pt x="15" y="33"/>
                  </a:cubicBezTo>
                  <a:cubicBezTo>
                    <a:pt x="21" y="23"/>
                    <a:pt x="21" y="23"/>
                    <a:pt x="21" y="23"/>
                  </a:cubicBezTo>
                  <a:cubicBezTo>
                    <a:pt x="21" y="22"/>
                    <a:pt x="23" y="22"/>
                    <a:pt x="24" y="22"/>
                  </a:cubicBezTo>
                  <a:cubicBezTo>
                    <a:pt x="28" y="25"/>
                    <a:pt x="28" y="25"/>
                    <a:pt x="28" y="25"/>
                  </a:cubicBezTo>
                  <a:cubicBezTo>
                    <a:pt x="30" y="23"/>
                    <a:pt x="32" y="22"/>
                    <a:pt x="34" y="21"/>
                  </a:cubicBezTo>
                  <a:cubicBezTo>
                    <a:pt x="34" y="16"/>
                    <a:pt x="34" y="16"/>
                    <a:pt x="34" y="16"/>
                  </a:cubicBezTo>
                  <a:cubicBezTo>
                    <a:pt x="34" y="15"/>
                    <a:pt x="35" y="14"/>
                    <a:pt x="36" y="14"/>
                  </a:cubicBezTo>
                  <a:cubicBezTo>
                    <a:pt x="48" y="14"/>
                    <a:pt x="48" y="14"/>
                    <a:pt x="48" y="14"/>
                  </a:cubicBezTo>
                  <a:cubicBezTo>
                    <a:pt x="50" y="14"/>
                    <a:pt x="50" y="15"/>
                    <a:pt x="50" y="16"/>
                  </a:cubicBezTo>
                  <a:cubicBezTo>
                    <a:pt x="50" y="22"/>
                    <a:pt x="50" y="22"/>
                    <a:pt x="50" y="22"/>
                  </a:cubicBezTo>
                  <a:cubicBezTo>
                    <a:pt x="53" y="23"/>
                    <a:pt x="54" y="24"/>
                    <a:pt x="56" y="25"/>
                  </a:cubicBezTo>
                  <a:cubicBezTo>
                    <a:pt x="60" y="22"/>
                    <a:pt x="60" y="22"/>
                    <a:pt x="60" y="22"/>
                  </a:cubicBezTo>
                  <a:cubicBezTo>
                    <a:pt x="61" y="22"/>
                    <a:pt x="61" y="22"/>
                    <a:pt x="62" y="22"/>
                  </a:cubicBezTo>
                  <a:cubicBezTo>
                    <a:pt x="63" y="22"/>
                    <a:pt x="63" y="22"/>
                    <a:pt x="63" y="23"/>
                  </a:cubicBezTo>
                  <a:cubicBezTo>
                    <a:pt x="69" y="33"/>
                    <a:pt x="69" y="33"/>
                    <a:pt x="69" y="33"/>
                  </a:cubicBezTo>
                  <a:cubicBezTo>
                    <a:pt x="70" y="34"/>
                    <a:pt x="70" y="34"/>
                    <a:pt x="69" y="35"/>
                  </a:cubicBezTo>
                  <a:cubicBezTo>
                    <a:pt x="69" y="35"/>
                    <a:pt x="69" y="36"/>
                    <a:pt x="69" y="36"/>
                  </a:cubicBezTo>
                  <a:cubicBezTo>
                    <a:pt x="64" y="39"/>
                    <a:pt x="64" y="39"/>
                    <a:pt x="64" y="39"/>
                  </a:cubicBezTo>
                  <a:cubicBezTo>
                    <a:pt x="64" y="41"/>
                    <a:pt x="64" y="43"/>
                    <a:pt x="64"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Oval 65">
              <a:extLst>
                <a:ext uri="{FF2B5EF4-FFF2-40B4-BE49-F238E27FC236}">
                  <a16:creationId xmlns:a16="http://schemas.microsoft.com/office/drawing/2014/main" xmlns="" id="{2A7D64C0-747B-4F5E-A9D0-CD90465C0943}"/>
                </a:ext>
              </a:extLst>
            </p:cNvPr>
            <p:cNvSpPr>
              <a:spLocks noChangeArrowheads="1"/>
            </p:cNvSpPr>
            <p:nvPr/>
          </p:nvSpPr>
          <p:spPr bwMode="auto">
            <a:xfrm>
              <a:off x="3511550" y="4092575"/>
              <a:ext cx="74613" cy="762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7" name="Group 66">
            <a:extLst>
              <a:ext uri="{FF2B5EF4-FFF2-40B4-BE49-F238E27FC236}">
                <a16:creationId xmlns:a16="http://schemas.microsoft.com/office/drawing/2014/main" xmlns="" id="{C7FBCEB6-5DD3-4893-AC25-D50648289907}"/>
              </a:ext>
            </a:extLst>
          </p:cNvPr>
          <p:cNvGrpSpPr/>
          <p:nvPr/>
        </p:nvGrpSpPr>
        <p:grpSpPr>
          <a:xfrm>
            <a:off x="6796135" y="4495183"/>
            <a:ext cx="360363" cy="361950"/>
            <a:chOff x="2670175" y="2886076"/>
            <a:chExt cx="360363" cy="361950"/>
          </a:xfrm>
          <a:solidFill>
            <a:schemeClr val="bg1"/>
          </a:solidFill>
        </p:grpSpPr>
        <p:sp>
          <p:nvSpPr>
            <p:cNvPr id="68" name="Freeform 24">
              <a:extLst>
                <a:ext uri="{FF2B5EF4-FFF2-40B4-BE49-F238E27FC236}">
                  <a16:creationId xmlns:a16="http://schemas.microsoft.com/office/drawing/2014/main" xmlns="" id="{95C4A327-1B78-4CA3-BB9C-21C72DFB3388}"/>
                </a:ext>
              </a:extLst>
            </p:cNvPr>
            <p:cNvSpPr>
              <a:spLocks/>
            </p:cNvSpPr>
            <p:nvPr/>
          </p:nvSpPr>
          <p:spPr bwMode="auto">
            <a:xfrm>
              <a:off x="2881313" y="2932113"/>
              <a:ext cx="44450" cy="115888"/>
            </a:xfrm>
            <a:custGeom>
              <a:avLst/>
              <a:gdLst>
                <a:gd name="T0" fmla="*/ 12 w 12"/>
                <a:gd name="T1" fmla="*/ 2 h 31"/>
                <a:gd name="T2" fmla="*/ 10 w 12"/>
                <a:gd name="T3" fmla="*/ 0 h 31"/>
                <a:gd name="T4" fmla="*/ 0 w 12"/>
                <a:gd name="T5" fmla="*/ 0 h 31"/>
                <a:gd name="T6" fmla="*/ 0 w 12"/>
                <a:gd name="T7" fmla="*/ 31 h 31"/>
                <a:gd name="T8" fmla="*/ 12 w 12"/>
                <a:gd name="T9" fmla="*/ 28 h 31"/>
                <a:gd name="T10" fmla="*/ 12 w 12"/>
                <a:gd name="T11" fmla="*/ 2 h 31"/>
              </a:gdLst>
              <a:ahLst/>
              <a:cxnLst>
                <a:cxn ang="0">
                  <a:pos x="T0" y="T1"/>
                </a:cxn>
                <a:cxn ang="0">
                  <a:pos x="T2" y="T3"/>
                </a:cxn>
                <a:cxn ang="0">
                  <a:pos x="T4" y="T5"/>
                </a:cxn>
                <a:cxn ang="0">
                  <a:pos x="T6" y="T7"/>
                </a:cxn>
                <a:cxn ang="0">
                  <a:pos x="T8" y="T9"/>
                </a:cxn>
                <a:cxn ang="0">
                  <a:pos x="T10" y="T11"/>
                </a:cxn>
              </a:cxnLst>
              <a:rect l="0" t="0" r="r" b="b"/>
              <a:pathLst>
                <a:path w="12" h="31">
                  <a:moveTo>
                    <a:pt x="12" y="2"/>
                  </a:moveTo>
                  <a:cubicBezTo>
                    <a:pt x="12" y="1"/>
                    <a:pt x="11" y="0"/>
                    <a:pt x="10" y="0"/>
                  </a:cubicBezTo>
                  <a:cubicBezTo>
                    <a:pt x="0" y="0"/>
                    <a:pt x="0" y="0"/>
                    <a:pt x="0" y="0"/>
                  </a:cubicBezTo>
                  <a:cubicBezTo>
                    <a:pt x="0" y="31"/>
                    <a:pt x="0" y="31"/>
                    <a:pt x="0" y="31"/>
                  </a:cubicBezTo>
                  <a:cubicBezTo>
                    <a:pt x="4" y="30"/>
                    <a:pt x="8" y="28"/>
                    <a:pt x="12" y="28"/>
                  </a:cubicBezTo>
                  <a:lnTo>
                    <a:pt x="1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9" name="Freeform 25">
              <a:extLst>
                <a:ext uri="{FF2B5EF4-FFF2-40B4-BE49-F238E27FC236}">
                  <a16:creationId xmlns:a16="http://schemas.microsoft.com/office/drawing/2014/main" xmlns="" id="{7CF9A1DD-BA0B-4253-96D2-941AD0EB4D40}"/>
                </a:ext>
              </a:extLst>
            </p:cNvPr>
            <p:cNvSpPr>
              <a:spLocks/>
            </p:cNvSpPr>
            <p:nvPr/>
          </p:nvSpPr>
          <p:spPr bwMode="auto">
            <a:xfrm>
              <a:off x="2670175" y="2932113"/>
              <a:ext cx="173038" cy="285750"/>
            </a:xfrm>
            <a:custGeom>
              <a:avLst/>
              <a:gdLst>
                <a:gd name="T0" fmla="*/ 12 w 46"/>
                <a:gd name="T1" fmla="*/ 64 h 76"/>
                <a:gd name="T2" fmla="*/ 12 w 46"/>
                <a:gd name="T3" fmla="*/ 0 h 76"/>
                <a:gd name="T4" fmla="*/ 2 w 46"/>
                <a:gd name="T5" fmla="*/ 0 h 76"/>
                <a:gd name="T6" fmla="*/ 0 w 46"/>
                <a:gd name="T7" fmla="*/ 2 h 76"/>
                <a:gd name="T8" fmla="*/ 0 w 46"/>
                <a:gd name="T9" fmla="*/ 66 h 76"/>
                <a:gd name="T10" fmla="*/ 10 w 46"/>
                <a:gd name="T11" fmla="*/ 76 h 76"/>
                <a:gd name="T12" fmla="*/ 46 w 46"/>
                <a:gd name="T13" fmla="*/ 76 h 76"/>
                <a:gd name="T14" fmla="*/ 41 w 46"/>
                <a:gd name="T15" fmla="*/ 64 h 76"/>
                <a:gd name="T16" fmla="*/ 12 w 46"/>
                <a:gd name="T17" fmla="*/ 6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76">
                  <a:moveTo>
                    <a:pt x="12" y="64"/>
                  </a:moveTo>
                  <a:cubicBezTo>
                    <a:pt x="12" y="0"/>
                    <a:pt x="12" y="0"/>
                    <a:pt x="12" y="0"/>
                  </a:cubicBezTo>
                  <a:cubicBezTo>
                    <a:pt x="2" y="0"/>
                    <a:pt x="2" y="0"/>
                    <a:pt x="2" y="0"/>
                  </a:cubicBezTo>
                  <a:cubicBezTo>
                    <a:pt x="1" y="0"/>
                    <a:pt x="0" y="1"/>
                    <a:pt x="0" y="2"/>
                  </a:cubicBezTo>
                  <a:cubicBezTo>
                    <a:pt x="0" y="66"/>
                    <a:pt x="0" y="66"/>
                    <a:pt x="0" y="66"/>
                  </a:cubicBezTo>
                  <a:cubicBezTo>
                    <a:pt x="0" y="72"/>
                    <a:pt x="4" y="76"/>
                    <a:pt x="10" y="76"/>
                  </a:cubicBezTo>
                  <a:cubicBezTo>
                    <a:pt x="46" y="76"/>
                    <a:pt x="46" y="76"/>
                    <a:pt x="46" y="76"/>
                  </a:cubicBezTo>
                  <a:cubicBezTo>
                    <a:pt x="43" y="73"/>
                    <a:pt x="42" y="68"/>
                    <a:pt x="41" y="64"/>
                  </a:cubicBezTo>
                  <a:lnTo>
                    <a:pt x="12"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Freeform 26">
              <a:extLst>
                <a:ext uri="{FF2B5EF4-FFF2-40B4-BE49-F238E27FC236}">
                  <a16:creationId xmlns:a16="http://schemas.microsoft.com/office/drawing/2014/main" xmlns="" id="{ECF0C782-6E37-4FAB-9FC8-AFC4847A4AB5}"/>
                </a:ext>
              </a:extLst>
            </p:cNvPr>
            <p:cNvSpPr>
              <a:spLocks/>
            </p:cNvSpPr>
            <p:nvPr/>
          </p:nvSpPr>
          <p:spPr bwMode="auto">
            <a:xfrm>
              <a:off x="2744788" y="3022601"/>
              <a:ext cx="90488" cy="14288"/>
            </a:xfrm>
            <a:custGeom>
              <a:avLst/>
              <a:gdLst>
                <a:gd name="T0" fmla="*/ 22 w 24"/>
                <a:gd name="T1" fmla="*/ 0 h 4"/>
                <a:gd name="T2" fmla="*/ 2 w 24"/>
                <a:gd name="T3" fmla="*/ 0 h 4"/>
                <a:gd name="T4" fmla="*/ 0 w 24"/>
                <a:gd name="T5" fmla="*/ 2 h 4"/>
                <a:gd name="T6" fmla="*/ 2 w 24"/>
                <a:gd name="T7" fmla="*/ 4 h 4"/>
                <a:gd name="T8" fmla="*/ 22 w 24"/>
                <a:gd name="T9" fmla="*/ 4 h 4"/>
                <a:gd name="T10" fmla="*/ 24 w 24"/>
                <a:gd name="T11" fmla="*/ 2 h 4"/>
                <a:gd name="T12" fmla="*/ 22 w 2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2" y="0"/>
                  </a:moveTo>
                  <a:cubicBezTo>
                    <a:pt x="2" y="0"/>
                    <a:pt x="2" y="0"/>
                    <a:pt x="2" y="0"/>
                  </a:cubicBezTo>
                  <a:cubicBezTo>
                    <a:pt x="1" y="0"/>
                    <a:pt x="0" y="1"/>
                    <a:pt x="0" y="2"/>
                  </a:cubicBezTo>
                  <a:cubicBezTo>
                    <a:pt x="0" y="3"/>
                    <a:pt x="1" y="4"/>
                    <a:pt x="2" y="4"/>
                  </a:cubicBezTo>
                  <a:cubicBezTo>
                    <a:pt x="22" y="4"/>
                    <a:pt x="22" y="4"/>
                    <a:pt x="22" y="4"/>
                  </a:cubicBezTo>
                  <a:cubicBezTo>
                    <a:pt x="23" y="4"/>
                    <a:pt x="24" y="3"/>
                    <a:pt x="24" y="2"/>
                  </a:cubicBezTo>
                  <a:cubicBezTo>
                    <a:pt x="24" y="1"/>
                    <a:pt x="23" y="0"/>
                    <a:pt x="2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27">
              <a:extLst>
                <a:ext uri="{FF2B5EF4-FFF2-40B4-BE49-F238E27FC236}">
                  <a16:creationId xmlns:a16="http://schemas.microsoft.com/office/drawing/2014/main" xmlns="" id="{EE675A0A-FD15-4083-9D98-4CA96303F922}"/>
                </a:ext>
              </a:extLst>
            </p:cNvPr>
            <p:cNvSpPr>
              <a:spLocks/>
            </p:cNvSpPr>
            <p:nvPr/>
          </p:nvSpPr>
          <p:spPr bwMode="auto">
            <a:xfrm>
              <a:off x="2744788" y="3052763"/>
              <a:ext cx="90488" cy="14288"/>
            </a:xfrm>
            <a:custGeom>
              <a:avLst/>
              <a:gdLst>
                <a:gd name="T0" fmla="*/ 22 w 24"/>
                <a:gd name="T1" fmla="*/ 0 h 4"/>
                <a:gd name="T2" fmla="*/ 2 w 24"/>
                <a:gd name="T3" fmla="*/ 0 h 4"/>
                <a:gd name="T4" fmla="*/ 0 w 24"/>
                <a:gd name="T5" fmla="*/ 2 h 4"/>
                <a:gd name="T6" fmla="*/ 2 w 24"/>
                <a:gd name="T7" fmla="*/ 4 h 4"/>
                <a:gd name="T8" fmla="*/ 22 w 24"/>
                <a:gd name="T9" fmla="*/ 4 h 4"/>
                <a:gd name="T10" fmla="*/ 24 w 24"/>
                <a:gd name="T11" fmla="*/ 2 h 4"/>
                <a:gd name="T12" fmla="*/ 22 w 2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2" y="0"/>
                  </a:moveTo>
                  <a:cubicBezTo>
                    <a:pt x="2" y="0"/>
                    <a:pt x="2" y="0"/>
                    <a:pt x="2" y="0"/>
                  </a:cubicBezTo>
                  <a:cubicBezTo>
                    <a:pt x="1" y="0"/>
                    <a:pt x="0" y="1"/>
                    <a:pt x="0" y="2"/>
                  </a:cubicBezTo>
                  <a:cubicBezTo>
                    <a:pt x="0" y="3"/>
                    <a:pt x="1" y="4"/>
                    <a:pt x="2" y="4"/>
                  </a:cubicBezTo>
                  <a:cubicBezTo>
                    <a:pt x="22" y="4"/>
                    <a:pt x="22" y="4"/>
                    <a:pt x="22" y="4"/>
                  </a:cubicBezTo>
                  <a:cubicBezTo>
                    <a:pt x="23" y="4"/>
                    <a:pt x="24" y="3"/>
                    <a:pt x="24" y="2"/>
                  </a:cubicBezTo>
                  <a:cubicBezTo>
                    <a:pt x="24" y="1"/>
                    <a:pt x="23" y="0"/>
                    <a:pt x="2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28">
              <a:extLst>
                <a:ext uri="{FF2B5EF4-FFF2-40B4-BE49-F238E27FC236}">
                  <a16:creationId xmlns:a16="http://schemas.microsoft.com/office/drawing/2014/main" xmlns="" id="{7FF26141-C670-4A51-B7CB-E882D176F99C}"/>
                </a:ext>
              </a:extLst>
            </p:cNvPr>
            <p:cNvSpPr>
              <a:spLocks/>
            </p:cNvSpPr>
            <p:nvPr/>
          </p:nvSpPr>
          <p:spPr bwMode="auto">
            <a:xfrm>
              <a:off x="2744788" y="3082926"/>
              <a:ext cx="90488" cy="14288"/>
            </a:xfrm>
            <a:custGeom>
              <a:avLst/>
              <a:gdLst>
                <a:gd name="T0" fmla="*/ 24 w 24"/>
                <a:gd name="T1" fmla="*/ 2 h 4"/>
                <a:gd name="T2" fmla="*/ 22 w 24"/>
                <a:gd name="T3" fmla="*/ 0 h 4"/>
                <a:gd name="T4" fmla="*/ 2 w 24"/>
                <a:gd name="T5" fmla="*/ 0 h 4"/>
                <a:gd name="T6" fmla="*/ 0 w 24"/>
                <a:gd name="T7" fmla="*/ 2 h 4"/>
                <a:gd name="T8" fmla="*/ 2 w 24"/>
                <a:gd name="T9" fmla="*/ 4 h 4"/>
                <a:gd name="T10" fmla="*/ 22 w 24"/>
                <a:gd name="T11" fmla="*/ 4 h 4"/>
                <a:gd name="T12" fmla="*/ 24 w 24"/>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4" y="2"/>
                  </a:moveTo>
                  <a:cubicBezTo>
                    <a:pt x="24" y="1"/>
                    <a:pt x="23" y="0"/>
                    <a:pt x="22" y="0"/>
                  </a:cubicBezTo>
                  <a:cubicBezTo>
                    <a:pt x="2" y="0"/>
                    <a:pt x="2" y="0"/>
                    <a:pt x="2" y="0"/>
                  </a:cubicBezTo>
                  <a:cubicBezTo>
                    <a:pt x="1" y="0"/>
                    <a:pt x="0" y="1"/>
                    <a:pt x="0" y="2"/>
                  </a:cubicBezTo>
                  <a:cubicBezTo>
                    <a:pt x="0" y="3"/>
                    <a:pt x="1" y="4"/>
                    <a:pt x="2" y="4"/>
                  </a:cubicBezTo>
                  <a:cubicBezTo>
                    <a:pt x="22" y="4"/>
                    <a:pt x="22" y="4"/>
                    <a:pt x="22" y="4"/>
                  </a:cubicBezTo>
                  <a:cubicBezTo>
                    <a:pt x="23" y="4"/>
                    <a:pt x="24" y="3"/>
                    <a:pt x="2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29">
              <a:extLst>
                <a:ext uri="{FF2B5EF4-FFF2-40B4-BE49-F238E27FC236}">
                  <a16:creationId xmlns:a16="http://schemas.microsoft.com/office/drawing/2014/main" xmlns="" id="{13742E66-CD71-456E-9AA5-C95E45169B50}"/>
                </a:ext>
              </a:extLst>
            </p:cNvPr>
            <p:cNvSpPr>
              <a:spLocks/>
            </p:cNvSpPr>
            <p:nvPr/>
          </p:nvSpPr>
          <p:spPr bwMode="auto">
            <a:xfrm>
              <a:off x="2744788" y="3113088"/>
              <a:ext cx="60325" cy="14288"/>
            </a:xfrm>
            <a:custGeom>
              <a:avLst/>
              <a:gdLst>
                <a:gd name="T0" fmla="*/ 2 w 16"/>
                <a:gd name="T1" fmla="*/ 0 h 4"/>
                <a:gd name="T2" fmla="*/ 0 w 16"/>
                <a:gd name="T3" fmla="*/ 2 h 4"/>
                <a:gd name="T4" fmla="*/ 2 w 16"/>
                <a:gd name="T5" fmla="*/ 4 h 4"/>
                <a:gd name="T6" fmla="*/ 14 w 16"/>
                <a:gd name="T7" fmla="*/ 4 h 4"/>
                <a:gd name="T8" fmla="*/ 16 w 16"/>
                <a:gd name="T9" fmla="*/ 2 h 4"/>
                <a:gd name="T10" fmla="*/ 14 w 16"/>
                <a:gd name="T11" fmla="*/ 0 h 4"/>
                <a:gd name="T12" fmla="*/ 2 w 1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6" h="4">
                  <a:moveTo>
                    <a:pt x="2" y="0"/>
                  </a:moveTo>
                  <a:cubicBezTo>
                    <a:pt x="1" y="0"/>
                    <a:pt x="0" y="1"/>
                    <a:pt x="0" y="2"/>
                  </a:cubicBezTo>
                  <a:cubicBezTo>
                    <a:pt x="0" y="3"/>
                    <a:pt x="1" y="4"/>
                    <a:pt x="2" y="4"/>
                  </a:cubicBezTo>
                  <a:cubicBezTo>
                    <a:pt x="14" y="4"/>
                    <a:pt x="14" y="4"/>
                    <a:pt x="14" y="4"/>
                  </a:cubicBezTo>
                  <a:cubicBezTo>
                    <a:pt x="15" y="4"/>
                    <a:pt x="16" y="3"/>
                    <a:pt x="16" y="2"/>
                  </a:cubicBezTo>
                  <a:cubicBezTo>
                    <a:pt x="16" y="1"/>
                    <a:pt x="15" y="0"/>
                    <a:pt x="14" y="0"/>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Freeform 30">
              <a:extLst>
                <a:ext uri="{FF2B5EF4-FFF2-40B4-BE49-F238E27FC236}">
                  <a16:creationId xmlns:a16="http://schemas.microsoft.com/office/drawing/2014/main" xmlns="" id="{A83F56D5-9389-4416-BE28-3D73A5B86C19}"/>
                </a:ext>
              </a:extLst>
            </p:cNvPr>
            <p:cNvSpPr>
              <a:spLocks/>
            </p:cNvSpPr>
            <p:nvPr/>
          </p:nvSpPr>
          <p:spPr bwMode="auto">
            <a:xfrm>
              <a:off x="2730500" y="2886076"/>
              <a:ext cx="134938" cy="106363"/>
            </a:xfrm>
            <a:custGeom>
              <a:avLst/>
              <a:gdLst>
                <a:gd name="T0" fmla="*/ 2 w 36"/>
                <a:gd name="T1" fmla="*/ 28 h 28"/>
                <a:gd name="T2" fmla="*/ 34 w 36"/>
                <a:gd name="T3" fmla="*/ 28 h 28"/>
                <a:gd name="T4" fmla="*/ 36 w 36"/>
                <a:gd name="T5" fmla="*/ 26 h 28"/>
                <a:gd name="T6" fmla="*/ 36 w 36"/>
                <a:gd name="T7" fmla="*/ 10 h 28"/>
                <a:gd name="T8" fmla="*/ 34 w 36"/>
                <a:gd name="T9" fmla="*/ 8 h 28"/>
                <a:gd name="T10" fmla="*/ 28 w 36"/>
                <a:gd name="T11" fmla="*/ 8 h 28"/>
                <a:gd name="T12" fmla="*/ 18 w 36"/>
                <a:gd name="T13" fmla="*/ 0 h 28"/>
                <a:gd name="T14" fmla="*/ 8 w 36"/>
                <a:gd name="T15" fmla="*/ 8 h 28"/>
                <a:gd name="T16" fmla="*/ 2 w 36"/>
                <a:gd name="T17" fmla="*/ 8 h 28"/>
                <a:gd name="T18" fmla="*/ 0 w 36"/>
                <a:gd name="T19" fmla="*/ 10 h 28"/>
                <a:gd name="T20" fmla="*/ 0 w 36"/>
                <a:gd name="T21" fmla="*/ 26 h 28"/>
                <a:gd name="T22" fmla="*/ 2 w 36"/>
                <a:gd name="T23"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28">
                  <a:moveTo>
                    <a:pt x="2" y="28"/>
                  </a:moveTo>
                  <a:cubicBezTo>
                    <a:pt x="34" y="28"/>
                    <a:pt x="34" y="28"/>
                    <a:pt x="34" y="28"/>
                  </a:cubicBezTo>
                  <a:cubicBezTo>
                    <a:pt x="35" y="28"/>
                    <a:pt x="36" y="27"/>
                    <a:pt x="36" y="26"/>
                  </a:cubicBezTo>
                  <a:cubicBezTo>
                    <a:pt x="36" y="10"/>
                    <a:pt x="36" y="10"/>
                    <a:pt x="36" y="10"/>
                  </a:cubicBezTo>
                  <a:cubicBezTo>
                    <a:pt x="36" y="9"/>
                    <a:pt x="35" y="8"/>
                    <a:pt x="34" y="8"/>
                  </a:cubicBezTo>
                  <a:cubicBezTo>
                    <a:pt x="28" y="8"/>
                    <a:pt x="28" y="8"/>
                    <a:pt x="28" y="8"/>
                  </a:cubicBezTo>
                  <a:cubicBezTo>
                    <a:pt x="27" y="3"/>
                    <a:pt x="23" y="0"/>
                    <a:pt x="18" y="0"/>
                  </a:cubicBezTo>
                  <a:cubicBezTo>
                    <a:pt x="13" y="0"/>
                    <a:pt x="9" y="3"/>
                    <a:pt x="8" y="8"/>
                  </a:cubicBezTo>
                  <a:cubicBezTo>
                    <a:pt x="2" y="8"/>
                    <a:pt x="2" y="8"/>
                    <a:pt x="2" y="8"/>
                  </a:cubicBezTo>
                  <a:cubicBezTo>
                    <a:pt x="1" y="8"/>
                    <a:pt x="0" y="9"/>
                    <a:pt x="0" y="10"/>
                  </a:cubicBezTo>
                  <a:cubicBezTo>
                    <a:pt x="0" y="26"/>
                    <a:pt x="0" y="26"/>
                    <a:pt x="0" y="26"/>
                  </a:cubicBezTo>
                  <a:cubicBezTo>
                    <a:pt x="0" y="27"/>
                    <a:pt x="1" y="28"/>
                    <a:pt x="2"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Freeform 31">
              <a:extLst>
                <a:ext uri="{FF2B5EF4-FFF2-40B4-BE49-F238E27FC236}">
                  <a16:creationId xmlns:a16="http://schemas.microsoft.com/office/drawing/2014/main" xmlns="" id="{E34381EF-354B-4F01-919B-4405E587E473}"/>
                </a:ext>
              </a:extLst>
            </p:cNvPr>
            <p:cNvSpPr>
              <a:spLocks noEditPoints="1"/>
            </p:cNvSpPr>
            <p:nvPr/>
          </p:nvSpPr>
          <p:spPr bwMode="auto">
            <a:xfrm>
              <a:off x="2835275" y="3052763"/>
              <a:ext cx="195263" cy="195263"/>
            </a:xfrm>
            <a:custGeom>
              <a:avLst/>
              <a:gdLst>
                <a:gd name="T0" fmla="*/ 26 w 52"/>
                <a:gd name="T1" fmla="*/ 0 h 52"/>
                <a:gd name="T2" fmla="*/ 0 w 52"/>
                <a:gd name="T3" fmla="*/ 26 h 52"/>
                <a:gd name="T4" fmla="*/ 26 w 52"/>
                <a:gd name="T5" fmla="*/ 52 h 52"/>
                <a:gd name="T6" fmla="*/ 52 w 52"/>
                <a:gd name="T7" fmla="*/ 26 h 52"/>
                <a:gd name="T8" fmla="*/ 26 w 52"/>
                <a:gd name="T9" fmla="*/ 0 h 52"/>
                <a:gd name="T10" fmla="*/ 41 w 52"/>
                <a:gd name="T11" fmla="*/ 21 h 52"/>
                <a:gd name="T12" fmla="*/ 24 w 52"/>
                <a:gd name="T13" fmla="*/ 39 h 52"/>
                <a:gd name="T14" fmla="*/ 11 w 52"/>
                <a:gd name="T15" fmla="*/ 27 h 52"/>
                <a:gd name="T16" fmla="*/ 11 w 52"/>
                <a:gd name="T17" fmla="*/ 24 h 52"/>
                <a:gd name="T18" fmla="*/ 14 w 52"/>
                <a:gd name="T19" fmla="*/ 24 h 52"/>
                <a:gd name="T20" fmla="*/ 24 w 52"/>
                <a:gd name="T21" fmla="*/ 33 h 52"/>
                <a:gd name="T22" fmla="*/ 38 w 52"/>
                <a:gd name="T23" fmla="*/ 18 h 52"/>
                <a:gd name="T24" fmla="*/ 40 w 52"/>
                <a:gd name="T25" fmla="*/ 18 h 52"/>
                <a:gd name="T26" fmla="*/ 41 w 52"/>
                <a:gd name="T27" fmla="*/ 2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2" h="52">
                  <a:moveTo>
                    <a:pt x="26" y="0"/>
                  </a:moveTo>
                  <a:cubicBezTo>
                    <a:pt x="12" y="0"/>
                    <a:pt x="0" y="12"/>
                    <a:pt x="0" y="26"/>
                  </a:cubicBezTo>
                  <a:cubicBezTo>
                    <a:pt x="0" y="40"/>
                    <a:pt x="12" y="52"/>
                    <a:pt x="26" y="52"/>
                  </a:cubicBezTo>
                  <a:cubicBezTo>
                    <a:pt x="40" y="52"/>
                    <a:pt x="52" y="40"/>
                    <a:pt x="52" y="26"/>
                  </a:cubicBezTo>
                  <a:cubicBezTo>
                    <a:pt x="52" y="12"/>
                    <a:pt x="40" y="0"/>
                    <a:pt x="26" y="0"/>
                  </a:cubicBezTo>
                  <a:close/>
                  <a:moveTo>
                    <a:pt x="41" y="21"/>
                  </a:moveTo>
                  <a:cubicBezTo>
                    <a:pt x="24" y="39"/>
                    <a:pt x="24" y="39"/>
                    <a:pt x="24" y="39"/>
                  </a:cubicBezTo>
                  <a:cubicBezTo>
                    <a:pt x="11" y="27"/>
                    <a:pt x="11" y="27"/>
                    <a:pt x="11" y="27"/>
                  </a:cubicBezTo>
                  <a:cubicBezTo>
                    <a:pt x="11" y="26"/>
                    <a:pt x="11" y="25"/>
                    <a:pt x="11" y="24"/>
                  </a:cubicBezTo>
                  <a:cubicBezTo>
                    <a:pt x="12" y="23"/>
                    <a:pt x="14" y="23"/>
                    <a:pt x="14" y="24"/>
                  </a:cubicBezTo>
                  <a:cubicBezTo>
                    <a:pt x="24" y="33"/>
                    <a:pt x="24" y="33"/>
                    <a:pt x="24" y="33"/>
                  </a:cubicBezTo>
                  <a:cubicBezTo>
                    <a:pt x="38" y="18"/>
                    <a:pt x="38" y="18"/>
                    <a:pt x="38" y="18"/>
                  </a:cubicBezTo>
                  <a:cubicBezTo>
                    <a:pt x="38" y="17"/>
                    <a:pt x="40" y="17"/>
                    <a:pt x="40" y="18"/>
                  </a:cubicBezTo>
                  <a:cubicBezTo>
                    <a:pt x="41" y="19"/>
                    <a:pt x="41" y="20"/>
                    <a:pt x="4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6" name="Freeform 5">
            <a:extLst>
              <a:ext uri="{FF2B5EF4-FFF2-40B4-BE49-F238E27FC236}">
                <a16:creationId xmlns:a16="http://schemas.microsoft.com/office/drawing/2014/main" xmlns="" id="{E6C7A2F4-C4F8-470E-B32F-5F79721703A8}"/>
              </a:ext>
            </a:extLst>
          </p:cNvPr>
          <p:cNvSpPr>
            <a:spLocks noEditPoints="1"/>
          </p:cNvSpPr>
          <p:nvPr/>
        </p:nvSpPr>
        <p:spPr bwMode="auto">
          <a:xfrm>
            <a:off x="8558354" y="2802679"/>
            <a:ext cx="357188" cy="354013"/>
          </a:xfrm>
          <a:custGeom>
            <a:avLst/>
            <a:gdLst>
              <a:gd name="T0" fmla="*/ 24 w 95"/>
              <a:gd name="T1" fmla="*/ 93 h 93"/>
              <a:gd name="T2" fmla="*/ 48 w 95"/>
              <a:gd name="T3" fmla="*/ 69 h 93"/>
              <a:gd name="T4" fmla="*/ 45 w 95"/>
              <a:gd name="T5" fmla="*/ 58 h 93"/>
              <a:gd name="T6" fmla="*/ 64 w 95"/>
              <a:gd name="T7" fmla="*/ 40 h 93"/>
              <a:gd name="T8" fmla="*/ 72 w 95"/>
              <a:gd name="T9" fmla="*/ 48 h 93"/>
              <a:gd name="T10" fmla="*/ 79 w 95"/>
              <a:gd name="T11" fmla="*/ 41 h 93"/>
              <a:gd name="T12" fmla="*/ 71 w 95"/>
              <a:gd name="T13" fmla="*/ 33 h 93"/>
              <a:gd name="T14" fmla="*/ 76 w 95"/>
              <a:gd name="T15" fmla="*/ 28 h 93"/>
              <a:gd name="T16" fmla="*/ 86 w 95"/>
              <a:gd name="T17" fmla="*/ 38 h 93"/>
              <a:gd name="T18" fmla="*/ 95 w 95"/>
              <a:gd name="T19" fmla="*/ 29 h 93"/>
              <a:gd name="T20" fmla="*/ 85 w 95"/>
              <a:gd name="T21" fmla="*/ 19 h 93"/>
              <a:gd name="T22" fmla="*/ 89 w 95"/>
              <a:gd name="T23" fmla="*/ 14 h 93"/>
              <a:gd name="T24" fmla="*/ 89 w 95"/>
              <a:gd name="T25" fmla="*/ 3 h 93"/>
              <a:gd name="T26" fmla="*/ 79 w 95"/>
              <a:gd name="T27" fmla="*/ 3 h 93"/>
              <a:gd name="T28" fmla="*/ 35 w 95"/>
              <a:gd name="T29" fmla="*/ 47 h 93"/>
              <a:gd name="T30" fmla="*/ 24 w 95"/>
              <a:gd name="T31" fmla="*/ 45 h 93"/>
              <a:gd name="T32" fmla="*/ 0 w 95"/>
              <a:gd name="T33" fmla="*/ 69 h 93"/>
              <a:gd name="T34" fmla="*/ 24 w 95"/>
              <a:gd name="T35" fmla="*/ 93 h 93"/>
              <a:gd name="T36" fmla="*/ 24 w 95"/>
              <a:gd name="T37" fmla="*/ 57 h 93"/>
              <a:gd name="T38" fmla="*/ 36 w 95"/>
              <a:gd name="T39" fmla="*/ 69 h 93"/>
              <a:gd name="T40" fmla="*/ 24 w 95"/>
              <a:gd name="T41" fmla="*/ 81 h 93"/>
              <a:gd name="T42" fmla="*/ 12 w 95"/>
              <a:gd name="T43" fmla="*/ 69 h 93"/>
              <a:gd name="T44" fmla="*/ 24 w 95"/>
              <a:gd name="T45" fmla="*/ 57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93">
                <a:moveTo>
                  <a:pt x="24" y="93"/>
                </a:moveTo>
                <a:cubicBezTo>
                  <a:pt x="37" y="93"/>
                  <a:pt x="48" y="82"/>
                  <a:pt x="48" y="69"/>
                </a:cubicBezTo>
                <a:cubicBezTo>
                  <a:pt x="48" y="65"/>
                  <a:pt x="47" y="61"/>
                  <a:pt x="45" y="58"/>
                </a:cubicBezTo>
                <a:cubicBezTo>
                  <a:pt x="64" y="40"/>
                  <a:pt x="64" y="40"/>
                  <a:pt x="64" y="40"/>
                </a:cubicBezTo>
                <a:cubicBezTo>
                  <a:pt x="72" y="48"/>
                  <a:pt x="72" y="48"/>
                  <a:pt x="72" y="48"/>
                </a:cubicBezTo>
                <a:cubicBezTo>
                  <a:pt x="79" y="41"/>
                  <a:pt x="79" y="41"/>
                  <a:pt x="79" y="41"/>
                </a:cubicBezTo>
                <a:cubicBezTo>
                  <a:pt x="71" y="33"/>
                  <a:pt x="71" y="33"/>
                  <a:pt x="71" y="33"/>
                </a:cubicBezTo>
                <a:cubicBezTo>
                  <a:pt x="76" y="28"/>
                  <a:pt x="76" y="28"/>
                  <a:pt x="76" y="28"/>
                </a:cubicBezTo>
                <a:cubicBezTo>
                  <a:pt x="86" y="38"/>
                  <a:pt x="86" y="38"/>
                  <a:pt x="86" y="38"/>
                </a:cubicBezTo>
                <a:cubicBezTo>
                  <a:pt x="95" y="29"/>
                  <a:pt x="95" y="29"/>
                  <a:pt x="95" y="29"/>
                </a:cubicBezTo>
                <a:cubicBezTo>
                  <a:pt x="85" y="19"/>
                  <a:pt x="85" y="19"/>
                  <a:pt x="85" y="19"/>
                </a:cubicBezTo>
                <a:cubicBezTo>
                  <a:pt x="89" y="14"/>
                  <a:pt x="89" y="14"/>
                  <a:pt x="89" y="14"/>
                </a:cubicBezTo>
                <a:cubicBezTo>
                  <a:pt x="92" y="11"/>
                  <a:pt x="92" y="6"/>
                  <a:pt x="89" y="3"/>
                </a:cubicBezTo>
                <a:cubicBezTo>
                  <a:pt x="86" y="0"/>
                  <a:pt x="81" y="0"/>
                  <a:pt x="79" y="3"/>
                </a:cubicBezTo>
                <a:cubicBezTo>
                  <a:pt x="35" y="47"/>
                  <a:pt x="35" y="47"/>
                  <a:pt x="35" y="47"/>
                </a:cubicBezTo>
                <a:cubicBezTo>
                  <a:pt x="31" y="46"/>
                  <a:pt x="28" y="45"/>
                  <a:pt x="24" y="45"/>
                </a:cubicBezTo>
                <a:cubicBezTo>
                  <a:pt x="11" y="45"/>
                  <a:pt x="0" y="56"/>
                  <a:pt x="0" y="69"/>
                </a:cubicBezTo>
                <a:cubicBezTo>
                  <a:pt x="0" y="82"/>
                  <a:pt x="11" y="93"/>
                  <a:pt x="24" y="93"/>
                </a:cubicBezTo>
                <a:close/>
                <a:moveTo>
                  <a:pt x="24" y="57"/>
                </a:moveTo>
                <a:cubicBezTo>
                  <a:pt x="31" y="57"/>
                  <a:pt x="36" y="62"/>
                  <a:pt x="36" y="69"/>
                </a:cubicBezTo>
                <a:cubicBezTo>
                  <a:pt x="36" y="75"/>
                  <a:pt x="31" y="81"/>
                  <a:pt x="24" y="81"/>
                </a:cubicBezTo>
                <a:cubicBezTo>
                  <a:pt x="17" y="81"/>
                  <a:pt x="12" y="75"/>
                  <a:pt x="12" y="69"/>
                </a:cubicBezTo>
                <a:cubicBezTo>
                  <a:pt x="12" y="62"/>
                  <a:pt x="17" y="57"/>
                  <a:pt x="24" y="5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77" name="Freeform 12">
            <a:extLst>
              <a:ext uri="{FF2B5EF4-FFF2-40B4-BE49-F238E27FC236}">
                <a16:creationId xmlns:a16="http://schemas.microsoft.com/office/drawing/2014/main" xmlns="" id="{811BFF02-ECF5-461C-8955-5FAE940C9F12}"/>
              </a:ext>
            </a:extLst>
          </p:cNvPr>
          <p:cNvSpPr>
            <a:spLocks noEditPoints="1"/>
          </p:cNvSpPr>
          <p:nvPr/>
        </p:nvSpPr>
        <p:spPr bwMode="auto">
          <a:xfrm>
            <a:off x="10317397" y="4526139"/>
            <a:ext cx="360363" cy="300038"/>
          </a:xfrm>
          <a:custGeom>
            <a:avLst/>
            <a:gdLst>
              <a:gd name="T0" fmla="*/ 94 w 96"/>
              <a:gd name="T1" fmla="*/ 16 h 80"/>
              <a:gd name="T2" fmla="*/ 84 w 96"/>
              <a:gd name="T3" fmla="*/ 16 h 80"/>
              <a:gd name="T4" fmla="*/ 84 w 96"/>
              <a:gd name="T5" fmla="*/ 10 h 80"/>
              <a:gd name="T6" fmla="*/ 82 w 96"/>
              <a:gd name="T7" fmla="*/ 8 h 80"/>
              <a:gd name="T8" fmla="*/ 32 w 96"/>
              <a:gd name="T9" fmla="*/ 8 h 80"/>
              <a:gd name="T10" fmla="*/ 32 w 96"/>
              <a:gd name="T11" fmla="*/ 2 h 80"/>
              <a:gd name="T12" fmla="*/ 30 w 96"/>
              <a:gd name="T13" fmla="*/ 0 h 80"/>
              <a:gd name="T14" fmla="*/ 2 w 96"/>
              <a:gd name="T15" fmla="*/ 0 h 80"/>
              <a:gd name="T16" fmla="*/ 0 w 96"/>
              <a:gd name="T17" fmla="*/ 2 h 80"/>
              <a:gd name="T18" fmla="*/ 0 w 96"/>
              <a:gd name="T19" fmla="*/ 68 h 80"/>
              <a:gd name="T20" fmla="*/ 12 w 96"/>
              <a:gd name="T21" fmla="*/ 80 h 80"/>
              <a:gd name="T22" fmla="*/ 82 w 96"/>
              <a:gd name="T23" fmla="*/ 80 h 80"/>
              <a:gd name="T24" fmla="*/ 96 w 96"/>
              <a:gd name="T25" fmla="*/ 66 h 80"/>
              <a:gd name="T26" fmla="*/ 96 w 96"/>
              <a:gd name="T27" fmla="*/ 18 h 80"/>
              <a:gd name="T28" fmla="*/ 94 w 96"/>
              <a:gd name="T29" fmla="*/ 16 h 80"/>
              <a:gd name="T30" fmla="*/ 80 w 96"/>
              <a:gd name="T31" fmla="*/ 16 h 80"/>
              <a:gd name="T32" fmla="*/ 22 w 96"/>
              <a:gd name="T33" fmla="*/ 16 h 80"/>
              <a:gd name="T34" fmla="*/ 20 w 96"/>
              <a:gd name="T35" fmla="*/ 18 h 80"/>
              <a:gd name="T36" fmla="*/ 20 w 96"/>
              <a:gd name="T37" fmla="*/ 68 h 80"/>
              <a:gd name="T38" fmla="*/ 12 w 96"/>
              <a:gd name="T39" fmla="*/ 76 h 80"/>
              <a:gd name="T40" fmla="*/ 4 w 96"/>
              <a:gd name="T41" fmla="*/ 68 h 80"/>
              <a:gd name="T42" fmla="*/ 4 w 96"/>
              <a:gd name="T43" fmla="*/ 4 h 80"/>
              <a:gd name="T44" fmla="*/ 28 w 96"/>
              <a:gd name="T45" fmla="*/ 4 h 80"/>
              <a:gd name="T46" fmla="*/ 28 w 96"/>
              <a:gd name="T47" fmla="*/ 10 h 80"/>
              <a:gd name="T48" fmla="*/ 30 w 96"/>
              <a:gd name="T49" fmla="*/ 12 h 80"/>
              <a:gd name="T50" fmla="*/ 80 w 96"/>
              <a:gd name="T51" fmla="*/ 12 h 80"/>
              <a:gd name="T52" fmla="*/ 80 w 96"/>
              <a:gd name="T53" fmla="*/ 1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6" h="80">
                <a:moveTo>
                  <a:pt x="94" y="16"/>
                </a:moveTo>
                <a:cubicBezTo>
                  <a:pt x="84" y="16"/>
                  <a:pt x="84" y="16"/>
                  <a:pt x="84" y="16"/>
                </a:cubicBezTo>
                <a:cubicBezTo>
                  <a:pt x="84" y="10"/>
                  <a:pt x="84" y="10"/>
                  <a:pt x="84" y="10"/>
                </a:cubicBezTo>
                <a:cubicBezTo>
                  <a:pt x="84" y="9"/>
                  <a:pt x="83" y="8"/>
                  <a:pt x="82" y="8"/>
                </a:cubicBezTo>
                <a:cubicBezTo>
                  <a:pt x="32" y="8"/>
                  <a:pt x="32" y="8"/>
                  <a:pt x="32" y="8"/>
                </a:cubicBezTo>
                <a:cubicBezTo>
                  <a:pt x="32" y="2"/>
                  <a:pt x="32" y="2"/>
                  <a:pt x="32" y="2"/>
                </a:cubicBezTo>
                <a:cubicBezTo>
                  <a:pt x="32" y="1"/>
                  <a:pt x="31" y="0"/>
                  <a:pt x="30" y="0"/>
                </a:cubicBezTo>
                <a:cubicBezTo>
                  <a:pt x="2" y="0"/>
                  <a:pt x="2" y="0"/>
                  <a:pt x="2" y="0"/>
                </a:cubicBezTo>
                <a:cubicBezTo>
                  <a:pt x="1" y="0"/>
                  <a:pt x="0" y="1"/>
                  <a:pt x="0" y="2"/>
                </a:cubicBezTo>
                <a:cubicBezTo>
                  <a:pt x="0" y="68"/>
                  <a:pt x="0" y="68"/>
                  <a:pt x="0" y="68"/>
                </a:cubicBezTo>
                <a:cubicBezTo>
                  <a:pt x="0" y="75"/>
                  <a:pt x="5" y="80"/>
                  <a:pt x="12" y="80"/>
                </a:cubicBezTo>
                <a:cubicBezTo>
                  <a:pt x="82" y="80"/>
                  <a:pt x="82" y="80"/>
                  <a:pt x="82" y="80"/>
                </a:cubicBezTo>
                <a:cubicBezTo>
                  <a:pt x="90" y="80"/>
                  <a:pt x="96" y="74"/>
                  <a:pt x="96" y="66"/>
                </a:cubicBezTo>
                <a:cubicBezTo>
                  <a:pt x="96" y="18"/>
                  <a:pt x="96" y="18"/>
                  <a:pt x="96" y="18"/>
                </a:cubicBezTo>
                <a:cubicBezTo>
                  <a:pt x="96" y="17"/>
                  <a:pt x="95" y="16"/>
                  <a:pt x="94" y="16"/>
                </a:cubicBezTo>
                <a:close/>
                <a:moveTo>
                  <a:pt x="80" y="16"/>
                </a:moveTo>
                <a:cubicBezTo>
                  <a:pt x="22" y="16"/>
                  <a:pt x="22" y="16"/>
                  <a:pt x="22" y="16"/>
                </a:cubicBezTo>
                <a:cubicBezTo>
                  <a:pt x="21" y="16"/>
                  <a:pt x="20" y="17"/>
                  <a:pt x="20" y="18"/>
                </a:cubicBezTo>
                <a:cubicBezTo>
                  <a:pt x="20" y="68"/>
                  <a:pt x="20" y="68"/>
                  <a:pt x="20" y="68"/>
                </a:cubicBezTo>
                <a:cubicBezTo>
                  <a:pt x="20" y="72"/>
                  <a:pt x="16" y="76"/>
                  <a:pt x="12" y="76"/>
                </a:cubicBezTo>
                <a:cubicBezTo>
                  <a:pt x="8" y="76"/>
                  <a:pt x="4" y="72"/>
                  <a:pt x="4" y="68"/>
                </a:cubicBezTo>
                <a:cubicBezTo>
                  <a:pt x="4" y="4"/>
                  <a:pt x="4" y="4"/>
                  <a:pt x="4" y="4"/>
                </a:cubicBezTo>
                <a:cubicBezTo>
                  <a:pt x="28" y="4"/>
                  <a:pt x="28" y="4"/>
                  <a:pt x="28" y="4"/>
                </a:cubicBezTo>
                <a:cubicBezTo>
                  <a:pt x="28" y="10"/>
                  <a:pt x="28" y="10"/>
                  <a:pt x="28" y="10"/>
                </a:cubicBezTo>
                <a:cubicBezTo>
                  <a:pt x="28" y="11"/>
                  <a:pt x="29" y="12"/>
                  <a:pt x="30" y="12"/>
                </a:cubicBezTo>
                <a:cubicBezTo>
                  <a:pt x="80" y="12"/>
                  <a:pt x="80" y="12"/>
                  <a:pt x="80" y="12"/>
                </a:cubicBezTo>
                <a:lnTo>
                  <a:pt x="80" y="1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3070715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up)">
                                      <p:cBhvr>
                                        <p:cTn id="7" dur="500"/>
                                        <p:tgtEl>
                                          <p:spTgt spid="5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53"/>
                                        </p:tgtEl>
                                        <p:attrNameLst>
                                          <p:attrName>style.visibility</p:attrName>
                                        </p:attrNameLst>
                                      </p:cBhvr>
                                      <p:to>
                                        <p:strVal val="visible"/>
                                      </p:to>
                                    </p:set>
                                    <p:animEffect transition="in" filter="wipe(down)">
                                      <p:cBhvr>
                                        <p:cTn id="12" dur="500"/>
                                        <p:tgtEl>
                                          <p:spTgt spid="5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51"/>
                                        </p:tgtEl>
                                        <p:attrNameLst>
                                          <p:attrName>style.visibility</p:attrName>
                                        </p:attrNameLst>
                                      </p:cBhvr>
                                      <p:to>
                                        <p:strVal val="visible"/>
                                      </p:to>
                                    </p:set>
                                    <p:animEffect transition="in" filter="wipe(up)">
                                      <p:cBhvr>
                                        <p:cTn id="17" dur="500"/>
                                        <p:tgtEl>
                                          <p:spTgt spid="5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55"/>
                                        </p:tgtEl>
                                        <p:attrNameLst>
                                          <p:attrName>style.visibility</p:attrName>
                                        </p:attrNameLst>
                                      </p:cBhvr>
                                      <p:to>
                                        <p:strVal val="visible"/>
                                      </p:to>
                                    </p:set>
                                    <p:animEffect transition="in" filter="wipe(down)">
                                      <p:cBhvr>
                                        <p:cTn id="22" dur="500"/>
                                        <p:tgtEl>
                                          <p:spTgt spid="5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52"/>
                                        </p:tgtEl>
                                        <p:attrNameLst>
                                          <p:attrName>style.visibility</p:attrName>
                                        </p:attrNameLst>
                                      </p:cBhvr>
                                      <p:to>
                                        <p:strVal val="visible"/>
                                      </p:to>
                                    </p:set>
                                    <p:animEffect transition="in" filter="wipe(up)">
                                      <p:cBhvr>
                                        <p:cTn id="27" dur="500"/>
                                        <p:tgtEl>
                                          <p:spTgt spid="52"/>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54"/>
                                        </p:tgtEl>
                                        <p:attrNameLst>
                                          <p:attrName>style.visibility</p:attrName>
                                        </p:attrNameLst>
                                      </p:cBhvr>
                                      <p:to>
                                        <p:strVal val="visible"/>
                                      </p:to>
                                    </p:set>
                                    <p:animEffect transition="in" filter="wipe(down)">
                                      <p:cBhvr>
                                        <p:cTn id="32"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51" grpId="0"/>
      <p:bldP spid="52" grpId="0"/>
      <p:bldP spid="53" grpId="0"/>
      <p:bldP spid="54" grpId="0"/>
      <p:bldP spid="55"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5584D7FB-AF41-4A6A-95C9-EB5A1D3C5DC8}"/>
              </a:ext>
            </a:extLst>
          </p:cNvPr>
          <p:cNvSpPr/>
          <p:nvPr/>
        </p:nvSpPr>
        <p:spPr>
          <a:xfrm>
            <a:off x="2527301" y="2148271"/>
            <a:ext cx="9664700" cy="3405433"/>
          </a:xfrm>
          <a:prstGeom prst="rect">
            <a:avLst/>
          </a:prstGeom>
          <a:solidFill>
            <a:srgbClr val="405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 xmlns:a16="http://schemas.microsoft.com/office/drawing/2014/main" id="{2992B5D7-828D-432D-A094-903FC1A7A525}"/>
              </a:ext>
            </a:extLst>
          </p:cNvPr>
          <p:cNvSpPr txBox="1"/>
          <p:nvPr/>
        </p:nvSpPr>
        <p:spPr>
          <a:xfrm>
            <a:off x="4082602" y="3174611"/>
            <a:ext cx="7830355" cy="861774"/>
          </a:xfrm>
          <a:prstGeom prst="rect">
            <a:avLst/>
          </a:prstGeom>
          <a:noFill/>
        </p:spPr>
        <p:txBody>
          <a:bodyPr wrap="square" lIns="0" tIns="0" rIns="0" bIns="0" rtlCol="0" anchor="ctr">
            <a:spAutoFit/>
          </a:bodyPr>
          <a:lstStyle/>
          <a:p>
            <a:r>
              <a:rPr lang="en-US" sz="2800" dirty="0">
                <a:solidFill>
                  <a:schemeClr val="bg1"/>
                </a:solidFill>
              </a:rPr>
              <a:t>https://drive.google.com/drive/folders/1D9JXtI5Wu7LUpxw9BGNH6V75iYshAkzz?usp=share_link</a:t>
            </a:r>
            <a:endParaRPr lang="fr-FR" sz="2800" dirty="0">
              <a:solidFill>
                <a:schemeClr val="bg1"/>
              </a:solidFill>
            </a:endParaRPr>
          </a:p>
        </p:txBody>
      </p:sp>
      <p:pic>
        <p:nvPicPr>
          <p:cNvPr id="64" name="Picture 63" descr="A group of people sitting at a table&#10;&#10;Description automatically generated">
            <a:extLst>
              <a:ext uri="{FF2B5EF4-FFF2-40B4-BE49-F238E27FC236}">
                <a16:creationId xmlns="" xmlns:a16="http://schemas.microsoft.com/office/drawing/2014/main" id="{47EA7C49-1C0C-4E02-BEAD-D30A65CA70F9}"/>
              </a:ext>
            </a:extLst>
          </p:cNvPr>
          <p:cNvPicPr>
            <a:picLocks noChangeAspect="1"/>
          </p:cNvPicPr>
          <p:nvPr/>
        </p:nvPicPr>
        <p:blipFill rotWithShape="1">
          <a:blip r:embed="rId3" cstate="screen">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a:ext>
            </a:extLst>
          </a:blip>
          <a:srcRect/>
          <a:stretch/>
        </p:blipFill>
        <p:spPr>
          <a:xfrm>
            <a:off x="1" y="1170999"/>
            <a:ext cx="3923001" cy="5359976"/>
          </a:xfrm>
          <a:custGeom>
            <a:avLst/>
            <a:gdLst>
              <a:gd name="connsiteX0" fmla="*/ 1243013 w 3923001"/>
              <a:gd name="connsiteY0" fmla="*/ 0 h 5359976"/>
              <a:gd name="connsiteX1" fmla="*/ 3923001 w 3923001"/>
              <a:gd name="connsiteY1" fmla="*/ 2679988 h 5359976"/>
              <a:gd name="connsiteX2" fmla="*/ 1243013 w 3923001"/>
              <a:gd name="connsiteY2" fmla="*/ 5359976 h 5359976"/>
              <a:gd name="connsiteX3" fmla="*/ 199841 w 3923001"/>
              <a:gd name="connsiteY3" fmla="*/ 5149369 h 5359976"/>
              <a:gd name="connsiteX4" fmla="*/ 0 w 3923001"/>
              <a:gd name="connsiteY4" fmla="*/ 5053101 h 5359976"/>
              <a:gd name="connsiteX5" fmla="*/ 0 w 3923001"/>
              <a:gd name="connsiteY5" fmla="*/ 306875 h 5359976"/>
              <a:gd name="connsiteX6" fmla="*/ 199841 w 3923001"/>
              <a:gd name="connsiteY6" fmla="*/ 210607 h 5359976"/>
              <a:gd name="connsiteX7" fmla="*/ 1243013 w 3923001"/>
              <a:gd name="connsiteY7" fmla="*/ 0 h 5359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3001" h="5359976">
                <a:moveTo>
                  <a:pt x="1243013" y="0"/>
                </a:moveTo>
                <a:cubicBezTo>
                  <a:pt x="2723129" y="0"/>
                  <a:pt x="3923001" y="1199872"/>
                  <a:pt x="3923001" y="2679988"/>
                </a:cubicBezTo>
                <a:cubicBezTo>
                  <a:pt x="3923001" y="4160104"/>
                  <a:pt x="2723129" y="5359976"/>
                  <a:pt x="1243013" y="5359976"/>
                </a:cubicBezTo>
                <a:cubicBezTo>
                  <a:pt x="872984" y="5359976"/>
                  <a:pt x="520470" y="5284984"/>
                  <a:pt x="199841" y="5149369"/>
                </a:cubicBezTo>
                <a:lnTo>
                  <a:pt x="0" y="5053101"/>
                </a:lnTo>
                <a:lnTo>
                  <a:pt x="0" y="306875"/>
                </a:lnTo>
                <a:lnTo>
                  <a:pt x="199841" y="210607"/>
                </a:lnTo>
                <a:cubicBezTo>
                  <a:pt x="520470" y="74992"/>
                  <a:pt x="872984" y="0"/>
                  <a:pt x="1243013" y="0"/>
                </a:cubicBezTo>
                <a:close/>
              </a:path>
            </a:pathLst>
          </a:custGeom>
        </p:spPr>
      </p:pic>
      <p:sp>
        <p:nvSpPr>
          <p:cNvPr id="63" name="Freeform: Shape 62">
            <a:extLst>
              <a:ext uri="{FF2B5EF4-FFF2-40B4-BE49-F238E27FC236}">
                <a16:creationId xmlns="" xmlns:a16="http://schemas.microsoft.com/office/drawing/2014/main" id="{D9F177FD-2FA5-4AC4-AC3F-223D9123D0B8}"/>
              </a:ext>
            </a:extLst>
          </p:cNvPr>
          <p:cNvSpPr/>
          <p:nvPr/>
        </p:nvSpPr>
        <p:spPr>
          <a:xfrm>
            <a:off x="0" y="1170998"/>
            <a:ext cx="3923001" cy="5359976"/>
          </a:xfrm>
          <a:custGeom>
            <a:avLst/>
            <a:gdLst>
              <a:gd name="connsiteX0" fmla="*/ 1243013 w 3923001"/>
              <a:gd name="connsiteY0" fmla="*/ 0 h 5359976"/>
              <a:gd name="connsiteX1" fmla="*/ 3923001 w 3923001"/>
              <a:gd name="connsiteY1" fmla="*/ 2679988 h 5359976"/>
              <a:gd name="connsiteX2" fmla="*/ 1243013 w 3923001"/>
              <a:gd name="connsiteY2" fmla="*/ 5359976 h 5359976"/>
              <a:gd name="connsiteX3" fmla="*/ 199841 w 3923001"/>
              <a:gd name="connsiteY3" fmla="*/ 5149370 h 5359976"/>
              <a:gd name="connsiteX4" fmla="*/ 0 w 3923001"/>
              <a:gd name="connsiteY4" fmla="*/ 5053101 h 5359976"/>
              <a:gd name="connsiteX5" fmla="*/ 0 w 3923001"/>
              <a:gd name="connsiteY5" fmla="*/ 306875 h 5359976"/>
              <a:gd name="connsiteX6" fmla="*/ 199841 w 3923001"/>
              <a:gd name="connsiteY6" fmla="*/ 210607 h 5359976"/>
              <a:gd name="connsiteX7" fmla="*/ 1243013 w 3923001"/>
              <a:gd name="connsiteY7" fmla="*/ 0 h 5359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3001" h="5359976">
                <a:moveTo>
                  <a:pt x="1243013" y="0"/>
                </a:moveTo>
                <a:cubicBezTo>
                  <a:pt x="2723130" y="0"/>
                  <a:pt x="3923001" y="1199871"/>
                  <a:pt x="3923001" y="2679988"/>
                </a:cubicBezTo>
                <a:cubicBezTo>
                  <a:pt x="3923001" y="4160105"/>
                  <a:pt x="2723130" y="5359976"/>
                  <a:pt x="1243013" y="5359976"/>
                </a:cubicBezTo>
                <a:cubicBezTo>
                  <a:pt x="872984" y="5359976"/>
                  <a:pt x="520470" y="5284984"/>
                  <a:pt x="199841" y="5149370"/>
                </a:cubicBezTo>
                <a:lnTo>
                  <a:pt x="0" y="5053101"/>
                </a:lnTo>
                <a:lnTo>
                  <a:pt x="0" y="306875"/>
                </a:lnTo>
                <a:lnTo>
                  <a:pt x="199841" y="210607"/>
                </a:lnTo>
                <a:cubicBezTo>
                  <a:pt x="520470" y="74992"/>
                  <a:pt x="872984" y="0"/>
                  <a:pt x="1243013" y="0"/>
                </a:cubicBezTo>
                <a:close/>
              </a:path>
            </a:pathLst>
          </a:custGeom>
          <a:gradFill>
            <a:gsLst>
              <a:gs pos="0">
                <a:srgbClr val="405666">
                  <a:alpha val="85000"/>
                </a:srgbClr>
              </a:gs>
              <a:gs pos="100000">
                <a:srgbClr val="FD593D"/>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1" name="TextBox 40">
            <a:extLst>
              <a:ext uri="{FF2B5EF4-FFF2-40B4-BE49-F238E27FC236}">
                <a16:creationId xmlns="" xmlns:a16="http://schemas.microsoft.com/office/drawing/2014/main" id="{63495DDA-2698-4EE5-98FE-480645994CA8}"/>
              </a:ext>
            </a:extLst>
          </p:cNvPr>
          <p:cNvSpPr txBox="1"/>
          <p:nvPr/>
        </p:nvSpPr>
        <p:spPr>
          <a:xfrm>
            <a:off x="1005899" y="3358543"/>
            <a:ext cx="2584970" cy="492443"/>
          </a:xfrm>
          <a:prstGeom prst="rect">
            <a:avLst/>
          </a:prstGeom>
          <a:noFill/>
        </p:spPr>
        <p:txBody>
          <a:bodyPr wrap="square" lIns="0" tIns="0" rIns="0" bIns="0" rtlCol="0" anchor="ctr">
            <a:spAutoFit/>
          </a:bodyPr>
          <a:lstStyle/>
          <a:p>
            <a:r>
              <a:rPr lang="en-US" sz="3200" b="1" dirty="0" smtClean="0">
                <a:solidFill>
                  <a:schemeClr val="bg1"/>
                </a:solidFill>
                <a:latin typeface="Century Gothic" panose="020B0502020202020204" pitchFamily="34" charset="0"/>
                <a:cs typeface="Calibri" panose="020F0502020204030204" pitchFamily="34" charset="0"/>
              </a:rPr>
              <a:t>Design</a:t>
            </a:r>
            <a:endParaRPr lang="en-US" sz="3200" b="1" dirty="0">
              <a:solidFill>
                <a:schemeClr val="bg1"/>
              </a:solidFill>
              <a:latin typeface="Century Gothic" panose="020B0502020202020204" pitchFamily="34" charset="0"/>
              <a:cs typeface="Calibri" panose="020F0502020204030204" pitchFamily="34" charset="0"/>
            </a:endParaRPr>
          </a:p>
        </p:txBody>
      </p:sp>
      <p:sp>
        <p:nvSpPr>
          <p:cNvPr id="26" name="Slide Number Placeholder 25">
            <a:extLst>
              <a:ext uri="{FF2B5EF4-FFF2-40B4-BE49-F238E27FC236}">
                <a16:creationId xmlns="" xmlns:a16="http://schemas.microsoft.com/office/drawing/2014/main" id="{F680DAE9-0B80-4228-B823-3339D271B007}"/>
              </a:ext>
            </a:extLst>
          </p:cNvPr>
          <p:cNvSpPr>
            <a:spLocks noGrp="1"/>
          </p:cNvSpPr>
          <p:nvPr>
            <p:ph type="sldNum" sz="quarter" idx="12"/>
          </p:nvPr>
        </p:nvSpPr>
        <p:spPr/>
        <p:txBody>
          <a:bodyPr/>
          <a:lstStyle/>
          <a:p>
            <a:fld id="{803A5971-35D0-4E4A-8828-9024326551F1}" type="slidenum">
              <a:rPr lang="en-US" smtClean="0"/>
              <a:pPr/>
              <a:t>6</a:t>
            </a:fld>
            <a:endParaRPr lang="en-US" dirty="0"/>
          </a:p>
        </p:txBody>
      </p:sp>
    </p:spTree>
    <p:extLst>
      <p:ext uri="{BB962C8B-B14F-4D97-AF65-F5344CB8AC3E}">
        <p14:creationId xmlns:p14="http://schemas.microsoft.com/office/powerpoint/2010/main" val="3816165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wipe(left)">
                                      <p:cBhvr>
                                        <p:cTn id="7"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405666"/>
            </a:gs>
            <a:gs pos="100000">
              <a:srgbClr val="FD593D"/>
            </a:gs>
          </a:gsLst>
          <a:lin ang="2400000" scaled="0"/>
        </a:gradFill>
        <a:effectLst/>
      </p:bgPr>
    </p:bg>
    <p:spTree>
      <p:nvGrpSpPr>
        <p:cNvPr id="1" name=""/>
        <p:cNvGrpSpPr/>
        <p:nvPr/>
      </p:nvGrpSpPr>
      <p:grpSpPr>
        <a:xfrm>
          <a:off x="0" y="0"/>
          <a:ext cx="0" cy="0"/>
          <a:chOff x="0" y="0"/>
          <a:chExt cx="0" cy="0"/>
        </a:xfrm>
      </p:grpSpPr>
      <p:pic>
        <p:nvPicPr>
          <p:cNvPr id="27" name="Picture 26" descr="A close up of a black background&#10;&#10;Description automatically generated">
            <a:extLst>
              <a:ext uri="{FF2B5EF4-FFF2-40B4-BE49-F238E27FC236}">
                <a16:creationId xmlns="" xmlns:a16="http://schemas.microsoft.com/office/drawing/2014/main" id="{605C4B87-CF07-47D9-A03D-569DD3C3830A}"/>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2849511"/>
            <a:ext cx="12192000" cy="4008489"/>
          </a:xfrm>
          <a:custGeom>
            <a:avLst/>
            <a:gdLst>
              <a:gd name="connsiteX0" fmla="*/ 6096003 w 12192000"/>
              <a:gd name="connsiteY0" fmla="*/ 0 h 4008489"/>
              <a:gd name="connsiteX1" fmla="*/ 11646024 w 12192000"/>
              <a:gd name="connsiteY1" fmla="*/ 1262378 h 4008489"/>
              <a:gd name="connsiteX2" fmla="*/ 12192000 w 12192000"/>
              <a:gd name="connsiteY2" fmla="*/ 1542010 h 4008489"/>
              <a:gd name="connsiteX3" fmla="*/ 12192000 w 12192000"/>
              <a:gd name="connsiteY3" fmla="*/ 4008489 h 4008489"/>
              <a:gd name="connsiteX4" fmla="*/ 0 w 12192000"/>
              <a:gd name="connsiteY4" fmla="*/ 4008489 h 4008489"/>
              <a:gd name="connsiteX5" fmla="*/ 0 w 12192000"/>
              <a:gd name="connsiteY5" fmla="*/ 1542012 h 4008489"/>
              <a:gd name="connsiteX6" fmla="*/ 545980 w 12192000"/>
              <a:gd name="connsiteY6" fmla="*/ 1262378 h 4008489"/>
              <a:gd name="connsiteX7" fmla="*/ 6096003 w 12192000"/>
              <a:gd name="connsiteY7" fmla="*/ 0 h 400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4008489">
                <a:moveTo>
                  <a:pt x="6096003" y="0"/>
                </a:moveTo>
                <a:cubicBezTo>
                  <a:pt x="8084475" y="0"/>
                  <a:pt x="9967059" y="453369"/>
                  <a:pt x="11646024" y="1262378"/>
                </a:cubicBezTo>
                <a:lnTo>
                  <a:pt x="12192000" y="1542010"/>
                </a:lnTo>
                <a:lnTo>
                  <a:pt x="12192000" y="4008489"/>
                </a:lnTo>
                <a:lnTo>
                  <a:pt x="0" y="4008489"/>
                </a:lnTo>
                <a:lnTo>
                  <a:pt x="0" y="1542012"/>
                </a:lnTo>
                <a:lnTo>
                  <a:pt x="545980" y="1262378"/>
                </a:lnTo>
                <a:cubicBezTo>
                  <a:pt x="2224946" y="453369"/>
                  <a:pt x="4107530" y="0"/>
                  <a:pt x="6096003" y="0"/>
                </a:cubicBezTo>
                <a:close/>
              </a:path>
            </a:pathLst>
          </a:custGeom>
        </p:spPr>
      </p:pic>
      <p:sp>
        <p:nvSpPr>
          <p:cNvPr id="10" name="Freeform: Shape 9">
            <a:extLst>
              <a:ext uri="{FF2B5EF4-FFF2-40B4-BE49-F238E27FC236}">
                <a16:creationId xmlns="" xmlns:a16="http://schemas.microsoft.com/office/drawing/2014/main" id="{00E8D869-41F7-4807-BBAA-2FB7A8FD8F6E}"/>
              </a:ext>
            </a:extLst>
          </p:cNvPr>
          <p:cNvSpPr/>
          <p:nvPr/>
        </p:nvSpPr>
        <p:spPr>
          <a:xfrm>
            <a:off x="0" y="2849511"/>
            <a:ext cx="12192000" cy="4008489"/>
          </a:xfrm>
          <a:custGeom>
            <a:avLst/>
            <a:gdLst>
              <a:gd name="connsiteX0" fmla="*/ 6096003 w 12192000"/>
              <a:gd name="connsiteY0" fmla="*/ 0 h 4008489"/>
              <a:gd name="connsiteX1" fmla="*/ 11646024 w 12192000"/>
              <a:gd name="connsiteY1" fmla="*/ 1262378 h 4008489"/>
              <a:gd name="connsiteX2" fmla="*/ 12192000 w 12192000"/>
              <a:gd name="connsiteY2" fmla="*/ 1542010 h 4008489"/>
              <a:gd name="connsiteX3" fmla="*/ 12192000 w 12192000"/>
              <a:gd name="connsiteY3" fmla="*/ 4008489 h 4008489"/>
              <a:gd name="connsiteX4" fmla="*/ 0 w 12192000"/>
              <a:gd name="connsiteY4" fmla="*/ 4008489 h 4008489"/>
              <a:gd name="connsiteX5" fmla="*/ 0 w 12192000"/>
              <a:gd name="connsiteY5" fmla="*/ 1542012 h 4008489"/>
              <a:gd name="connsiteX6" fmla="*/ 545980 w 12192000"/>
              <a:gd name="connsiteY6" fmla="*/ 1262378 h 4008489"/>
              <a:gd name="connsiteX7" fmla="*/ 6096003 w 12192000"/>
              <a:gd name="connsiteY7" fmla="*/ 0 h 400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4008489">
                <a:moveTo>
                  <a:pt x="6096003" y="0"/>
                </a:moveTo>
                <a:cubicBezTo>
                  <a:pt x="8084475" y="0"/>
                  <a:pt x="9967059" y="453369"/>
                  <a:pt x="11646024" y="1262378"/>
                </a:cubicBezTo>
                <a:lnTo>
                  <a:pt x="12192000" y="1542010"/>
                </a:lnTo>
                <a:lnTo>
                  <a:pt x="12192000" y="4008489"/>
                </a:lnTo>
                <a:lnTo>
                  <a:pt x="0" y="4008489"/>
                </a:lnTo>
                <a:lnTo>
                  <a:pt x="0" y="1542012"/>
                </a:lnTo>
                <a:lnTo>
                  <a:pt x="545980" y="1262378"/>
                </a:lnTo>
                <a:cubicBezTo>
                  <a:pt x="2224946" y="453369"/>
                  <a:pt x="4107530" y="0"/>
                  <a:pt x="6096003" y="0"/>
                </a:cubicBezTo>
                <a:close/>
              </a:path>
            </a:pathLst>
          </a:cu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 xmlns:a16="http://schemas.microsoft.com/office/drawing/2014/main" id="{AED9F355-8414-4585-99B5-56660FC0852D}"/>
              </a:ext>
            </a:extLst>
          </p:cNvPr>
          <p:cNvSpPr/>
          <p:nvPr/>
        </p:nvSpPr>
        <p:spPr>
          <a:xfrm>
            <a:off x="1499502" y="2638506"/>
            <a:ext cx="1580981" cy="1580981"/>
          </a:xfrm>
          <a:prstGeom prst="ellipse">
            <a:avLst/>
          </a:prstGeom>
          <a:solidFill>
            <a:srgbClr val="C1B8A7"/>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Oval 12">
            <a:extLst>
              <a:ext uri="{FF2B5EF4-FFF2-40B4-BE49-F238E27FC236}">
                <a16:creationId xmlns="" xmlns:a16="http://schemas.microsoft.com/office/drawing/2014/main" id="{88891446-4487-4976-8E40-5E50FF019E48}"/>
              </a:ext>
            </a:extLst>
          </p:cNvPr>
          <p:cNvSpPr/>
          <p:nvPr/>
        </p:nvSpPr>
        <p:spPr>
          <a:xfrm>
            <a:off x="5305510" y="1935062"/>
            <a:ext cx="1580981" cy="1580981"/>
          </a:xfrm>
          <a:prstGeom prst="ellipse">
            <a:avLst/>
          </a:prstGeom>
          <a:solidFill>
            <a:srgbClr val="405666"/>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Oval 13">
            <a:extLst>
              <a:ext uri="{FF2B5EF4-FFF2-40B4-BE49-F238E27FC236}">
                <a16:creationId xmlns="" xmlns:a16="http://schemas.microsoft.com/office/drawing/2014/main" id="{8B5B48EC-E6BA-4CF8-8C50-50E8843CF8E8}"/>
              </a:ext>
            </a:extLst>
          </p:cNvPr>
          <p:cNvSpPr/>
          <p:nvPr/>
        </p:nvSpPr>
        <p:spPr>
          <a:xfrm>
            <a:off x="9111517" y="2638506"/>
            <a:ext cx="1580981" cy="1580981"/>
          </a:xfrm>
          <a:prstGeom prst="ellipse">
            <a:avLst/>
          </a:prstGeom>
          <a:solidFill>
            <a:srgbClr val="C1B8A7"/>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extBox 14">
            <a:extLst>
              <a:ext uri="{FF2B5EF4-FFF2-40B4-BE49-F238E27FC236}">
                <a16:creationId xmlns="" xmlns:a16="http://schemas.microsoft.com/office/drawing/2014/main" id="{DF6EBC28-F18F-4AF6-939D-C84210970AB7}"/>
              </a:ext>
            </a:extLst>
          </p:cNvPr>
          <p:cNvSpPr txBox="1"/>
          <p:nvPr/>
        </p:nvSpPr>
        <p:spPr>
          <a:xfrm>
            <a:off x="828290" y="5187599"/>
            <a:ext cx="2923404" cy="1231106"/>
          </a:xfrm>
          <a:prstGeom prst="rect">
            <a:avLst/>
          </a:prstGeom>
          <a:noFill/>
        </p:spPr>
        <p:txBody>
          <a:bodyPr wrap="square" lIns="0" tIns="0" rIns="0" bIns="0" rtlCol="0" anchor="ctr">
            <a:spAutoFit/>
          </a:bodyPr>
          <a:lstStyle/>
          <a:p>
            <a:pPr algn="ctr"/>
            <a:r>
              <a:rPr lang="en-US" sz="2000" dirty="0"/>
              <a:t>T</a:t>
            </a:r>
            <a:r>
              <a:rPr lang="en-US" sz="2000" dirty="0" smtClean="0"/>
              <a:t>he </a:t>
            </a:r>
            <a:r>
              <a:rPr lang="en-US" sz="2000" dirty="0"/>
              <a:t>standard markup language for documents designed to be displayed in a web browser</a:t>
            </a:r>
            <a:endParaRPr lang="en-US" sz="2000" dirty="0">
              <a:latin typeface="+mj-lt"/>
              <a:cs typeface="Calibri" panose="020F0502020204030204" pitchFamily="34" charset="0"/>
            </a:endParaRPr>
          </a:p>
        </p:txBody>
      </p:sp>
      <p:sp>
        <p:nvSpPr>
          <p:cNvPr id="16" name="TextBox 15">
            <a:extLst>
              <a:ext uri="{FF2B5EF4-FFF2-40B4-BE49-F238E27FC236}">
                <a16:creationId xmlns="" xmlns:a16="http://schemas.microsoft.com/office/drawing/2014/main" id="{54B8AEF3-7EB0-4981-B969-62F05FA15C3A}"/>
              </a:ext>
            </a:extLst>
          </p:cNvPr>
          <p:cNvSpPr txBox="1"/>
          <p:nvPr/>
        </p:nvSpPr>
        <p:spPr>
          <a:xfrm>
            <a:off x="4402857" y="4523358"/>
            <a:ext cx="3382932" cy="1231106"/>
          </a:xfrm>
          <a:prstGeom prst="rect">
            <a:avLst/>
          </a:prstGeom>
          <a:noFill/>
        </p:spPr>
        <p:txBody>
          <a:bodyPr wrap="square" lIns="0" tIns="0" rIns="0" bIns="0" rtlCol="0" anchor="ctr">
            <a:spAutoFit/>
          </a:bodyPr>
          <a:lstStyle/>
          <a:p>
            <a:pPr algn="ctr"/>
            <a:r>
              <a:rPr lang="en-US" sz="2000" dirty="0"/>
              <a:t>S</a:t>
            </a:r>
            <a:r>
              <a:rPr lang="en-US" sz="2000" dirty="0" smtClean="0"/>
              <a:t>tyle </a:t>
            </a:r>
            <a:r>
              <a:rPr lang="en-US" sz="2000" dirty="0"/>
              <a:t>sheet language used for describing the presentation of a document written in a markup language such as HTML or XML</a:t>
            </a:r>
            <a:endParaRPr lang="en-US" sz="2000" dirty="0">
              <a:latin typeface="+mj-lt"/>
              <a:cs typeface="Calibri" panose="020F0502020204030204" pitchFamily="34" charset="0"/>
            </a:endParaRPr>
          </a:p>
        </p:txBody>
      </p:sp>
      <p:sp>
        <p:nvSpPr>
          <p:cNvPr id="17" name="TextBox 16">
            <a:extLst>
              <a:ext uri="{FF2B5EF4-FFF2-40B4-BE49-F238E27FC236}">
                <a16:creationId xmlns="" xmlns:a16="http://schemas.microsoft.com/office/drawing/2014/main" id="{4997D2C7-9B8E-4C23-AF1E-671977F4BA07}"/>
              </a:ext>
            </a:extLst>
          </p:cNvPr>
          <p:cNvSpPr txBox="1"/>
          <p:nvPr/>
        </p:nvSpPr>
        <p:spPr>
          <a:xfrm>
            <a:off x="8533583" y="5223034"/>
            <a:ext cx="2910623" cy="1231106"/>
          </a:xfrm>
          <a:prstGeom prst="rect">
            <a:avLst/>
          </a:prstGeom>
          <a:noFill/>
        </p:spPr>
        <p:txBody>
          <a:bodyPr wrap="square" lIns="0" tIns="0" rIns="0" bIns="0" rtlCol="0" anchor="ctr">
            <a:spAutoFit/>
          </a:bodyPr>
          <a:lstStyle/>
          <a:p>
            <a:pPr algn="ctr"/>
            <a:r>
              <a:rPr lang="en-US" sz="2000" dirty="0"/>
              <a:t>P</a:t>
            </a:r>
            <a:r>
              <a:rPr lang="en-US" sz="2000" dirty="0" smtClean="0"/>
              <a:t>rogramming </a:t>
            </a:r>
            <a:r>
              <a:rPr lang="en-US" sz="2000" dirty="0"/>
              <a:t>language that is one of the core technologies of the World Wide </a:t>
            </a:r>
            <a:r>
              <a:rPr lang="en-US" sz="2000" dirty="0" smtClean="0"/>
              <a:t>Web</a:t>
            </a:r>
            <a:endParaRPr lang="en-US" sz="2000" dirty="0">
              <a:latin typeface="+mj-lt"/>
              <a:cs typeface="Calibri" panose="020F0502020204030204" pitchFamily="34" charset="0"/>
            </a:endParaRPr>
          </a:p>
        </p:txBody>
      </p:sp>
      <p:sp>
        <p:nvSpPr>
          <p:cNvPr id="18" name="TextBox 17">
            <a:extLst>
              <a:ext uri="{FF2B5EF4-FFF2-40B4-BE49-F238E27FC236}">
                <a16:creationId xmlns="" xmlns:a16="http://schemas.microsoft.com/office/drawing/2014/main" id="{E5E66C51-73E4-4CEB-813A-38A8072E9BF3}"/>
              </a:ext>
            </a:extLst>
          </p:cNvPr>
          <p:cNvSpPr txBox="1"/>
          <p:nvPr/>
        </p:nvSpPr>
        <p:spPr>
          <a:xfrm>
            <a:off x="1141394" y="4742970"/>
            <a:ext cx="2297198" cy="307777"/>
          </a:xfrm>
          <a:prstGeom prst="rect">
            <a:avLst/>
          </a:prstGeom>
          <a:noFill/>
        </p:spPr>
        <p:txBody>
          <a:bodyPr wrap="square" lIns="0" tIns="0" rIns="0" bIns="0" rtlCol="0" anchor="ctr">
            <a:spAutoFit/>
          </a:bodyPr>
          <a:lstStyle/>
          <a:p>
            <a:pPr algn="ctr"/>
            <a:r>
              <a:rPr lang="en-US" sz="2000" b="1" dirty="0" smtClean="0">
                <a:latin typeface="+mj-lt"/>
                <a:cs typeface="Calibri" panose="020F0502020204030204" pitchFamily="34" charset="0"/>
              </a:rPr>
              <a:t>HTML5</a:t>
            </a:r>
            <a:endParaRPr lang="en-US" sz="2000" b="1" dirty="0">
              <a:latin typeface="+mj-lt"/>
              <a:cs typeface="Calibri" panose="020F0502020204030204" pitchFamily="34" charset="0"/>
            </a:endParaRPr>
          </a:p>
        </p:txBody>
      </p:sp>
      <p:sp>
        <p:nvSpPr>
          <p:cNvPr id="19" name="TextBox 18">
            <a:extLst>
              <a:ext uri="{FF2B5EF4-FFF2-40B4-BE49-F238E27FC236}">
                <a16:creationId xmlns="" xmlns:a16="http://schemas.microsoft.com/office/drawing/2014/main" id="{E8E792B4-6547-42FD-B966-1850B6FB4CFC}"/>
              </a:ext>
            </a:extLst>
          </p:cNvPr>
          <p:cNvSpPr txBox="1"/>
          <p:nvPr/>
        </p:nvSpPr>
        <p:spPr>
          <a:xfrm>
            <a:off x="4947401" y="4025751"/>
            <a:ext cx="2297198" cy="307777"/>
          </a:xfrm>
          <a:prstGeom prst="rect">
            <a:avLst/>
          </a:prstGeom>
          <a:noFill/>
        </p:spPr>
        <p:txBody>
          <a:bodyPr wrap="square" lIns="0" tIns="0" rIns="0" bIns="0" rtlCol="0" anchor="ctr">
            <a:spAutoFit/>
          </a:bodyPr>
          <a:lstStyle/>
          <a:p>
            <a:pPr algn="ctr"/>
            <a:r>
              <a:rPr lang="en-US" sz="2000" b="1" dirty="0" smtClean="0">
                <a:latin typeface="+mj-lt"/>
                <a:cs typeface="Calibri" panose="020F0502020204030204" pitchFamily="34" charset="0"/>
              </a:rPr>
              <a:t>CSS3</a:t>
            </a:r>
            <a:endParaRPr lang="en-US" sz="2000" b="1" dirty="0">
              <a:latin typeface="+mj-lt"/>
              <a:cs typeface="Calibri" panose="020F0502020204030204" pitchFamily="34" charset="0"/>
            </a:endParaRPr>
          </a:p>
        </p:txBody>
      </p:sp>
      <p:sp>
        <p:nvSpPr>
          <p:cNvPr id="20" name="TextBox 19">
            <a:extLst>
              <a:ext uri="{FF2B5EF4-FFF2-40B4-BE49-F238E27FC236}">
                <a16:creationId xmlns="" xmlns:a16="http://schemas.microsoft.com/office/drawing/2014/main" id="{B3260900-ED17-421E-9944-6ECCA0CDF2CE}"/>
              </a:ext>
            </a:extLst>
          </p:cNvPr>
          <p:cNvSpPr txBox="1"/>
          <p:nvPr/>
        </p:nvSpPr>
        <p:spPr>
          <a:xfrm>
            <a:off x="8753408" y="4742970"/>
            <a:ext cx="2297198" cy="307777"/>
          </a:xfrm>
          <a:prstGeom prst="rect">
            <a:avLst/>
          </a:prstGeom>
          <a:noFill/>
        </p:spPr>
        <p:txBody>
          <a:bodyPr wrap="square" lIns="0" tIns="0" rIns="0" bIns="0" rtlCol="0" anchor="ctr">
            <a:spAutoFit/>
          </a:bodyPr>
          <a:lstStyle/>
          <a:p>
            <a:pPr algn="ctr"/>
            <a:r>
              <a:rPr lang="en-US" sz="2000" b="1" dirty="0" smtClean="0">
                <a:latin typeface="+mj-lt"/>
                <a:cs typeface="Calibri" panose="020F0502020204030204" pitchFamily="34" charset="0"/>
              </a:rPr>
              <a:t>JAVASCRIPT</a:t>
            </a:r>
            <a:endParaRPr lang="en-US" sz="2000" b="1" dirty="0">
              <a:latin typeface="+mj-lt"/>
              <a:cs typeface="Calibri" panose="020F0502020204030204" pitchFamily="34" charset="0"/>
            </a:endParaRPr>
          </a:p>
        </p:txBody>
      </p:sp>
      <p:sp>
        <p:nvSpPr>
          <p:cNvPr id="2" name="Title 1">
            <a:extLst>
              <a:ext uri="{FF2B5EF4-FFF2-40B4-BE49-F238E27FC236}">
                <a16:creationId xmlns="" xmlns:a16="http://schemas.microsoft.com/office/drawing/2014/main" id="{6BBDD43C-4ACA-44A5-9618-676C20A47E81}"/>
              </a:ext>
            </a:extLst>
          </p:cNvPr>
          <p:cNvSpPr>
            <a:spLocks noGrp="1"/>
          </p:cNvSpPr>
          <p:nvPr>
            <p:ph type="title"/>
          </p:nvPr>
        </p:nvSpPr>
        <p:spPr/>
        <p:txBody>
          <a:bodyPr/>
          <a:lstStyle/>
          <a:p>
            <a:r>
              <a:rPr lang="en-US" dirty="0">
                <a:solidFill>
                  <a:schemeClr val="bg1"/>
                </a:solidFill>
              </a:rPr>
              <a:t>Path used to code the app</a:t>
            </a:r>
            <a:endParaRPr lang="fr-FR" dirty="0">
              <a:solidFill>
                <a:schemeClr val="bg1"/>
              </a:solidFill>
            </a:endParaRPr>
          </a:p>
        </p:txBody>
      </p:sp>
      <p:sp>
        <p:nvSpPr>
          <p:cNvPr id="25" name="Freeform: Shape 24">
            <a:extLst>
              <a:ext uri="{FF2B5EF4-FFF2-40B4-BE49-F238E27FC236}">
                <a16:creationId xmlns="" xmlns:a16="http://schemas.microsoft.com/office/drawing/2014/main" id="{CE87AB65-43B1-4FD6-9D52-814CF1DC7105}"/>
              </a:ext>
            </a:extLst>
          </p:cNvPr>
          <p:cNvSpPr/>
          <p:nvPr/>
        </p:nvSpPr>
        <p:spPr>
          <a:xfrm>
            <a:off x="11508068" y="6244824"/>
            <a:ext cx="586815" cy="526105"/>
          </a:xfrm>
          <a:custGeom>
            <a:avLst/>
            <a:gdLst>
              <a:gd name="connsiteX0" fmla="*/ 594951 w 594951"/>
              <a:gd name="connsiteY0" fmla="*/ 0 h 533400"/>
              <a:gd name="connsiteX1" fmla="*/ 594951 w 594951"/>
              <a:gd name="connsiteY1" fmla="*/ 533400 h 533400"/>
              <a:gd name="connsiteX2" fmla="*/ 0 w 594951"/>
              <a:gd name="connsiteY2" fmla="*/ 533400 h 533400"/>
              <a:gd name="connsiteX3" fmla="*/ 5328 w 594951"/>
              <a:gd name="connsiteY3" fmla="*/ 480557 h 533400"/>
              <a:gd name="connsiteX4" fmla="*/ 594951 w 594951"/>
              <a:gd name="connsiteY4" fmla="*/ 0 h 53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951" h="533400">
                <a:moveTo>
                  <a:pt x="594951" y="0"/>
                </a:moveTo>
                <a:lnTo>
                  <a:pt x="594951" y="533400"/>
                </a:lnTo>
                <a:lnTo>
                  <a:pt x="0" y="533400"/>
                </a:lnTo>
                <a:lnTo>
                  <a:pt x="5328" y="480557"/>
                </a:lnTo>
                <a:cubicBezTo>
                  <a:pt x="61448" y="206304"/>
                  <a:pt x="304107" y="0"/>
                  <a:pt x="594951" y="0"/>
                </a:cubicBezTo>
                <a:close/>
              </a:path>
            </a:pathLst>
          </a:custGeom>
          <a:solidFill>
            <a:srgbClr val="FD5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 xmlns:a16="http://schemas.microsoft.com/office/drawing/2014/main" id="{C2D8CB78-F693-4531-80CC-93746E57355A}"/>
              </a:ext>
            </a:extLst>
          </p:cNvPr>
          <p:cNvSpPr>
            <a:spLocks noGrp="1"/>
          </p:cNvSpPr>
          <p:nvPr>
            <p:ph type="sldNum" sz="quarter" idx="12"/>
          </p:nvPr>
        </p:nvSpPr>
        <p:spPr/>
        <p:txBody>
          <a:bodyPr/>
          <a:lstStyle/>
          <a:p>
            <a:fld id="{803A5971-35D0-4E4A-8828-9024326551F1}" type="slidenum">
              <a:rPr lang="en-US" smtClean="0"/>
              <a:pPr/>
              <a:t>7</a:t>
            </a:fld>
            <a:endParaRPr lang="en-US" dirty="0"/>
          </a:p>
        </p:txBody>
      </p:sp>
      <p:grpSp>
        <p:nvGrpSpPr>
          <p:cNvPr id="26" name="Group 25">
            <a:extLst>
              <a:ext uri="{FF2B5EF4-FFF2-40B4-BE49-F238E27FC236}">
                <a16:creationId xmlns="" xmlns:a16="http://schemas.microsoft.com/office/drawing/2014/main" id="{77CD22E2-9050-44FE-B717-ED5A1FA103AD}"/>
              </a:ext>
            </a:extLst>
          </p:cNvPr>
          <p:cNvGrpSpPr/>
          <p:nvPr/>
        </p:nvGrpSpPr>
        <p:grpSpPr>
          <a:xfrm>
            <a:off x="5776798" y="2404943"/>
            <a:ext cx="638405" cy="641219"/>
            <a:chOff x="7718425" y="3248025"/>
            <a:chExt cx="360363" cy="361951"/>
          </a:xfrm>
          <a:solidFill>
            <a:schemeClr val="bg1">
              <a:lumMod val="95000"/>
            </a:schemeClr>
          </a:solidFill>
        </p:grpSpPr>
        <p:sp>
          <p:nvSpPr>
            <p:cNvPr id="28" name="Freeform 63">
              <a:extLst>
                <a:ext uri="{FF2B5EF4-FFF2-40B4-BE49-F238E27FC236}">
                  <a16:creationId xmlns="" xmlns:a16="http://schemas.microsoft.com/office/drawing/2014/main" id="{B80C5FAF-C9A1-47BA-9D2E-C695AFB6ACF0}"/>
                </a:ext>
              </a:extLst>
            </p:cNvPr>
            <p:cNvSpPr>
              <a:spLocks/>
            </p:cNvSpPr>
            <p:nvPr/>
          </p:nvSpPr>
          <p:spPr bwMode="auto">
            <a:xfrm>
              <a:off x="7718425" y="3248025"/>
              <a:ext cx="360363" cy="331788"/>
            </a:xfrm>
            <a:custGeom>
              <a:avLst/>
              <a:gdLst>
                <a:gd name="T0" fmla="*/ 20 w 96"/>
                <a:gd name="T1" fmla="*/ 88 h 88"/>
                <a:gd name="T2" fmla="*/ 8 w 96"/>
                <a:gd name="T3" fmla="*/ 75 h 88"/>
                <a:gd name="T4" fmla="*/ 17 w 96"/>
                <a:gd name="T5" fmla="*/ 65 h 88"/>
                <a:gd name="T6" fmla="*/ 2 w 96"/>
                <a:gd name="T7" fmla="*/ 56 h 88"/>
                <a:gd name="T8" fmla="*/ 0 w 96"/>
                <a:gd name="T9" fmla="*/ 42 h 88"/>
                <a:gd name="T10" fmla="*/ 13 w 96"/>
                <a:gd name="T11" fmla="*/ 40 h 88"/>
                <a:gd name="T12" fmla="*/ 8 w 96"/>
                <a:gd name="T13" fmla="*/ 23 h 88"/>
                <a:gd name="T14" fmla="*/ 8 w 96"/>
                <a:gd name="T15" fmla="*/ 20 h 88"/>
                <a:gd name="T16" fmla="*/ 23 w 96"/>
                <a:gd name="T17" fmla="*/ 8 h 88"/>
                <a:gd name="T18" fmla="*/ 40 w 96"/>
                <a:gd name="T19" fmla="*/ 13 h 88"/>
                <a:gd name="T20" fmla="*/ 42 w 96"/>
                <a:gd name="T21" fmla="*/ 0 h 88"/>
                <a:gd name="T22" fmla="*/ 56 w 96"/>
                <a:gd name="T23" fmla="*/ 2 h 88"/>
                <a:gd name="T24" fmla="*/ 65 w 96"/>
                <a:gd name="T25" fmla="*/ 17 h 88"/>
                <a:gd name="T26" fmla="*/ 76 w 96"/>
                <a:gd name="T27" fmla="*/ 8 h 88"/>
                <a:gd name="T28" fmla="*/ 88 w 96"/>
                <a:gd name="T29" fmla="*/ 21 h 88"/>
                <a:gd name="T30" fmla="*/ 79 w 96"/>
                <a:gd name="T31" fmla="*/ 31 h 88"/>
                <a:gd name="T32" fmla="*/ 94 w 96"/>
                <a:gd name="T33" fmla="*/ 40 h 88"/>
                <a:gd name="T34" fmla="*/ 96 w 96"/>
                <a:gd name="T35" fmla="*/ 54 h 88"/>
                <a:gd name="T36" fmla="*/ 83 w 96"/>
                <a:gd name="T37" fmla="*/ 56 h 88"/>
                <a:gd name="T38" fmla="*/ 88 w 96"/>
                <a:gd name="T39" fmla="*/ 73 h 88"/>
                <a:gd name="T40" fmla="*/ 76 w 96"/>
                <a:gd name="T41" fmla="*/ 88 h 88"/>
                <a:gd name="T42" fmla="*/ 64 w 96"/>
                <a:gd name="T43" fmla="*/ 78 h 88"/>
                <a:gd name="T44" fmla="*/ 67 w 96"/>
                <a:gd name="T45" fmla="*/ 76 h 88"/>
                <a:gd name="T46" fmla="*/ 83 w 96"/>
                <a:gd name="T47" fmla="*/ 75 h 88"/>
                <a:gd name="T48" fmla="*/ 75 w 96"/>
                <a:gd name="T49" fmla="*/ 65 h 88"/>
                <a:gd name="T50" fmla="*/ 81 w 96"/>
                <a:gd name="T51" fmla="*/ 52 h 88"/>
                <a:gd name="T52" fmla="*/ 92 w 96"/>
                <a:gd name="T53" fmla="*/ 44 h 88"/>
                <a:gd name="T54" fmla="*/ 79 w 96"/>
                <a:gd name="T55" fmla="*/ 42 h 88"/>
                <a:gd name="T56" fmla="*/ 76 w 96"/>
                <a:gd name="T57" fmla="*/ 29 h 88"/>
                <a:gd name="T58" fmla="*/ 75 w 96"/>
                <a:gd name="T59" fmla="*/ 13 h 88"/>
                <a:gd name="T60" fmla="*/ 65 w 96"/>
                <a:gd name="T61" fmla="*/ 21 h 88"/>
                <a:gd name="T62" fmla="*/ 52 w 96"/>
                <a:gd name="T63" fmla="*/ 15 h 88"/>
                <a:gd name="T64" fmla="*/ 44 w 96"/>
                <a:gd name="T65" fmla="*/ 4 h 88"/>
                <a:gd name="T66" fmla="*/ 42 w 96"/>
                <a:gd name="T67" fmla="*/ 17 h 88"/>
                <a:gd name="T68" fmla="*/ 29 w 96"/>
                <a:gd name="T69" fmla="*/ 20 h 88"/>
                <a:gd name="T70" fmla="*/ 13 w 96"/>
                <a:gd name="T71" fmla="*/ 21 h 88"/>
                <a:gd name="T72" fmla="*/ 21 w 96"/>
                <a:gd name="T73" fmla="*/ 31 h 88"/>
                <a:gd name="T74" fmla="*/ 15 w 96"/>
                <a:gd name="T75" fmla="*/ 44 h 88"/>
                <a:gd name="T76" fmla="*/ 4 w 96"/>
                <a:gd name="T77" fmla="*/ 52 h 88"/>
                <a:gd name="T78" fmla="*/ 17 w 96"/>
                <a:gd name="T79" fmla="*/ 54 h 88"/>
                <a:gd name="T80" fmla="*/ 20 w 96"/>
                <a:gd name="T81" fmla="*/ 67 h 88"/>
                <a:gd name="T82" fmla="*/ 21 w 96"/>
                <a:gd name="T83" fmla="*/ 83 h 88"/>
                <a:gd name="T84" fmla="*/ 32 w 96"/>
                <a:gd name="T85" fmla="*/ 76 h 88"/>
                <a:gd name="T86" fmla="*/ 23 w 96"/>
                <a:gd name="T87"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 h="88">
                  <a:moveTo>
                    <a:pt x="21" y="88"/>
                  </a:moveTo>
                  <a:cubicBezTo>
                    <a:pt x="21" y="88"/>
                    <a:pt x="20" y="88"/>
                    <a:pt x="20" y="88"/>
                  </a:cubicBezTo>
                  <a:cubicBezTo>
                    <a:pt x="8" y="76"/>
                    <a:pt x="8" y="76"/>
                    <a:pt x="8" y="76"/>
                  </a:cubicBezTo>
                  <a:cubicBezTo>
                    <a:pt x="8" y="76"/>
                    <a:pt x="8" y="75"/>
                    <a:pt x="8" y="75"/>
                  </a:cubicBezTo>
                  <a:cubicBezTo>
                    <a:pt x="8" y="74"/>
                    <a:pt x="8" y="74"/>
                    <a:pt x="8" y="73"/>
                  </a:cubicBezTo>
                  <a:cubicBezTo>
                    <a:pt x="17" y="65"/>
                    <a:pt x="17" y="65"/>
                    <a:pt x="17" y="65"/>
                  </a:cubicBezTo>
                  <a:cubicBezTo>
                    <a:pt x="15" y="63"/>
                    <a:pt x="14" y="59"/>
                    <a:pt x="13" y="56"/>
                  </a:cubicBezTo>
                  <a:cubicBezTo>
                    <a:pt x="2" y="56"/>
                    <a:pt x="2" y="56"/>
                    <a:pt x="2" y="56"/>
                  </a:cubicBezTo>
                  <a:cubicBezTo>
                    <a:pt x="1" y="56"/>
                    <a:pt x="0" y="55"/>
                    <a:pt x="0" y="54"/>
                  </a:cubicBezTo>
                  <a:cubicBezTo>
                    <a:pt x="0" y="42"/>
                    <a:pt x="0" y="42"/>
                    <a:pt x="0" y="42"/>
                  </a:cubicBezTo>
                  <a:cubicBezTo>
                    <a:pt x="0" y="41"/>
                    <a:pt x="1" y="40"/>
                    <a:pt x="2" y="40"/>
                  </a:cubicBezTo>
                  <a:cubicBezTo>
                    <a:pt x="13" y="40"/>
                    <a:pt x="13" y="40"/>
                    <a:pt x="13" y="40"/>
                  </a:cubicBezTo>
                  <a:cubicBezTo>
                    <a:pt x="14" y="37"/>
                    <a:pt x="15" y="33"/>
                    <a:pt x="17" y="31"/>
                  </a:cubicBezTo>
                  <a:cubicBezTo>
                    <a:pt x="8" y="23"/>
                    <a:pt x="8" y="23"/>
                    <a:pt x="8" y="23"/>
                  </a:cubicBezTo>
                  <a:cubicBezTo>
                    <a:pt x="8" y="22"/>
                    <a:pt x="8" y="22"/>
                    <a:pt x="8" y="21"/>
                  </a:cubicBezTo>
                  <a:cubicBezTo>
                    <a:pt x="8" y="21"/>
                    <a:pt x="8" y="20"/>
                    <a:pt x="8" y="20"/>
                  </a:cubicBezTo>
                  <a:cubicBezTo>
                    <a:pt x="20" y="8"/>
                    <a:pt x="20" y="8"/>
                    <a:pt x="20" y="8"/>
                  </a:cubicBezTo>
                  <a:cubicBezTo>
                    <a:pt x="20" y="8"/>
                    <a:pt x="22" y="8"/>
                    <a:pt x="23" y="8"/>
                  </a:cubicBezTo>
                  <a:cubicBezTo>
                    <a:pt x="31" y="17"/>
                    <a:pt x="31" y="17"/>
                    <a:pt x="31" y="17"/>
                  </a:cubicBezTo>
                  <a:cubicBezTo>
                    <a:pt x="33" y="15"/>
                    <a:pt x="37" y="14"/>
                    <a:pt x="40" y="13"/>
                  </a:cubicBezTo>
                  <a:cubicBezTo>
                    <a:pt x="40" y="2"/>
                    <a:pt x="40" y="2"/>
                    <a:pt x="40" y="2"/>
                  </a:cubicBezTo>
                  <a:cubicBezTo>
                    <a:pt x="40" y="1"/>
                    <a:pt x="41" y="0"/>
                    <a:pt x="42" y="0"/>
                  </a:cubicBezTo>
                  <a:cubicBezTo>
                    <a:pt x="54" y="0"/>
                    <a:pt x="54" y="0"/>
                    <a:pt x="54" y="0"/>
                  </a:cubicBezTo>
                  <a:cubicBezTo>
                    <a:pt x="55" y="0"/>
                    <a:pt x="56" y="1"/>
                    <a:pt x="56" y="2"/>
                  </a:cubicBezTo>
                  <a:cubicBezTo>
                    <a:pt x="56" y="13"/>
                    <a:pt x="56" y="13"/>
                    <a:pt x="56" y="13"/>
                  </a:cubicBezTo>
                  <a:cubicBezTo>
                    <a:pt x="59" y="14"/>
                    <a:pt x="63" y="15"/>
                    <a:pt x="65" y="17"/>
                  </a:cubicBezTo>
                  <a:cubicBezTo>
                    <a:pt x="73" y="8"/>
                    <a:pt x="73" y="8"/>
                    <a:pt x="73" y="8"/>
                  </a:cubicBezTo>
                  <a:cubicBezTo>
                    <a:pt x="74" y="8"/>
                    <a:pt x="75" y="8"/>
                    <a:pt x="76" y="8"/>
                  </a:cubicBezTo>
                  <a:cubicBezTo>
                    <a:pt x="88" y="20"/>
                    <a:pt x="88" y="20"/>
                    <a:pt x="88" y="20"/>
                  </a:cubicBezTo>
                  <a:cubicBezTo>
                    <a:pt x="88" y="20"/>
                    <a:pt x="88" y="21"/>
                    <a:pt x="88" y="21"/>
                  </a:cubicBezTo>
                  <a:cubicBezTo>
                    <a:pt x="88" y="22"/>
                    <a:pt x="88" y="22"/>
                    <a:pt x="88" y="23"/>
                  </a:cubicBezTo>
                  <a:cubicBezTo>
                    <a:pt x="79" y="31"/>
                    <a:pt x="79" y="31"/>
                    <a:pt x="79" y="31"/>
                  </a:cubicBezTo>
                  <a:cubicBezTo>
                    <a:pt x="81" y="33"/>
                    <a:pt x="82" y="37"/>
                    <a:pt x="83" y="40"/>
                  </a:cubicBezTo>
                  <a:cubicBezTo>
                    <a:pt x="94" y="40"/>
                    <a:pt x="94" y="40"/>
                    <a:pt x="94" y="40"/>
                  </a:cubicBezTo>
                  <a:cubicBezTo>
                    <a:pt x="95" y="40"/>
                    <a:pt x="96" y="41"/>
                    <a:pt x="96" y="42"/>
                  </a:cubicBezTo>
                  <a:cubicBezTo>
                    <a:pt x="96" y="54"/>
                    <a:pt x="96" y="54"/>
                    <a:pt x="96" y="54"/>
                  </a:cubicBezTo>
                  <a:cubicBezTo>
                    <a:pt x="96" y="55"/>
                    <a:pt x="95" y="56"/>
                    <a:pt x="94" y="56"/>
                  </a:cubicBezTo>
                  <a:cubicBezTo>
                    <a:pt x="83" y="56"/>
                    <a:pt x="83" y="56"/>
                    <a:pt x="83" y="56"/>
                  </a:cubicBezTo>
                  <a:cubicBezTo>
                    <a:pt x="82" y="59"/>
                    <a:pt x="81" y="63"/>
                    <a:pt x="79" y="65"/>
                  </a:cubicBezTo>
                  <a:cubicBezTo>
                    <a:pt x="88" y="73"/>
                    <a:pt x="88" y="73"/>
                    <a:pt x="88" y="73"/>
                  </a:cubicBezTo>
                  <a:cubicBezTo>
                    <a:pt x="88" y="74"/>
                    <a:pt x="88" y="76"/>
                    <a:pt x="88" y="76"/>
                  </a:cubicBezTo>
                  <a:cubicBezTo>
                    <a:pt x="76" y="88"/>
                    <a:pt x="76" y="88"/>
                    <a:pt x="76" y="88"/>
                  </a:cubicBezTo>
                  <a:cubicBezTo>
                    <a:pt x="76" y="88"/>
                    <a:pt x="74" y="88"/>
                    <a:pt x="73" y="88"/>
                  </a:cubicBezTo>
                  <a:cubicBezTo>
                    <a:pt x="64" y="78"/>
                    <a:pt x="64" y="78"/>
                    <a:pt x="64" y="78"/>
                  </a:cubicBezTo>
                  <a:cubicBezTo>
                    <a:pt x="63" y="78"/>
                    <a:pt x="63" y="76"/>
                    <a:pt x="64" y="76"/>
                  </a:cubicBezTo>
                  <a:cubicBezTo>
                    <a:pt x="65" y="75"/>
                    <a:pt x="66" y="75"/>
                    <a:pt x="67" y="76"/>
                  </a:cubicBezTo>
                  <a:cubicBezTo>
                    <a:pt x="75" y="83"/>
                    <a:pt x="75" y="83"/>
                    <a:pt x="75" y="83"/>
                  </a:cubicBezTo>
                  <a:cubicBezTo>
                    <a:pt x="83" y="75"/>
                    <a:pt x="83" y="75"/>
                    <a:pt x="83" y="75"/>
                  </a:cubicBezTo>
                  <a:cubicBezTo>
                    <a:pt x="76" y="67"/>
                    <a:pt x="76" y="67"/>
                    <a:pt x="76" y="67"/>
                  </a:cubicBezTo>
                  <a:cubicBezTo>
                    <a:pt x="75" y="66"/>
                    <a:pt x="75" y="65"/>
                    <a:pt x="75" y="65"/>
                  </a:cubicBezTo>
                  <a:cubicBezTo>
                    <a:pt x="77" y="62"/>
                    <a:pt x="79" y="56"/>
                    <a:pt x="79" y="54"/>
                  </a:cubicBezTo>
                  <a:cubicBezTo>
                    <a:pt x="79" y="53"/>
                    <a:pt x="80" y="52"/>
                    <a:pt x="81" y="52"/>
                  </a:cubicBezTo>
                  <a:cubicBezTo>
                    <a:pt x="92" y="52"/>
                    <a:pt x="92" y="52"/>
                    <a:pt x="92" y="52"/>
                  </a:cubicBezTo>
                  <a:cubicBezTo>
                    <a:pt x="92" y="44"/>
                    <a:pt x="92" y="44"/>
                    <a:pt x="92" y="44"/>
                  </a:cubicBezTo>
                  <a:cubicBezTo>
                    <a:pt x="81" y="44"/>
                    <a:pt x="81" y="44"/>
                    <a:pt x="81" y="44"/>
                  </a:cubicBezTo>
                  <a:cubicBezTo>
                    <a:pt x="80" y="44"/>
                    <a:pt x="79" y="43"/>
                    <a:pt x="79" y="42"/>
                  </a:cubicBezTo>
                  <a:cubicBezTo>
                    <a:pt x="79" y="40"/>
                    <a:pt x="77" y="34"/>
                    <a:pt x="75" y="31"/>
                  </a:cubicBezTo>
                  <a:cubicBezTo>
                    <a:pt x="75" y="31"/>
                    <a:pt x="75" y="30"/>
                    <a:pt x="76" y="29"/>
                  </a:cubicBezTo>
                  <a:cubicBezTo>
                    <a:pt x="83" y="21"/>
                    <a:pt x="83" y="21"/>
                    <a:pt x="83" y="21"/>
                  </a:cubicBezTo>
                  <a:cubicBezTo>
                    <a:pt x="75" y="13"/>
                    <a:pt x="75" y="13"/>
                    <a:pt x="75" y="13"/>
                  </a:cubicBezTo>
                  <a:cubicBezTo>
                    <a:pt x="67" y="20"/>
                    <a:pt x="67" y="20"/>
                    <a:pt x="67" y="20"/>
                  </a:cubicBezTo>
                  <a:cubicBezTo>
                    <a:pt x="66" y="21"/>
                    <a:pt x="65" y="21"/>
                    <a:pt x="65" y="21"/>
                  </a:cubicBezTo>
                  <a:cubicBezTo>
                    <a:pt x="62" y="19"/>
                    <a:pt x="57" y="18"/>
                    <a:pt x="54" y="17"/>
                  </a:cubicBezTo>
                  <a:cubicBezTo>
                    <a:pt x="53" y="17"/>
                    <a:pt x="52" y="16"/>
                    <a:pt x="52" y="15"/>
                  </a:cubicBezTo>
                  <a:cubicBezTo>
                    <a:pt x="52" y="4"/>
                    <a:pt x="52" y="4"/>
                    <a:pt x="52" y="4"/>
                  </a:cubicBezTo>
                  <a:cubicBezTo>
                    <a:pt x="44" y="4"/>
                    <a:pt x="44" y="4"/>
                    <a:pt x="44" y="4"/>
                  </a:cubicBezTo>
                  <a:cubicBezTo>
                    <a:pt x="44" y="15"/>
                    <a:pt x="44" y="15"/>
                    <a:pt x="44" y="15"/>
                  </a:cubicBezTo>
                  <a:cubicBezTo>
                    <a:pt x="44" y="16"/>
                    <a:pt x="43" y="17"/>
                    <a:pt x="42" y="17"/>
                  </a:cubicBezTo>
                  <a:cubicBezTo>
                    <a:pt x="39" y="18"/>
                    <a:pt x="34" y="19"/>
                    <a:pt x="31" y="21"/>
                  </a:cubicBezTo>
                  <a:cubicBezTo>
                    <a:pt x="31" y="21"/>
                    <a:pt x="30" y="21"/>
                    <a:pt x="29" y="20"/>
                  </a:cubicBezTo>
                  <a:cubicBezTo>
                    <a:pt x="21" y="13"/>
                    <a:pt x="21" y="13"/>
                    <a:pt x="21" y="13"/>
                  </a:cubicBezTo>
                  <a:cubicBezTo>
                    <a:pt x="13" y="21"/>
                    <a:pt x="13" y="21"/>
                    <a:pt x="13" y="21"/>
                  </a:cubicBezTo>
                  <a:cubicBezTo>
                    <a:pt x="20" y="29"/>
                    <a:pt x="20" y="29"/>
                    <a:pt x="20" y="29"/>
                  </a:cubicBezTo>
                  <a:cubicBezTo>
                    <a:pt x="21" y="30"/>
                    <a:pt x="21" y="31"/>
                    <a:pt x="21" y="31"/>
                  </a:cubicBezTo>
                  <a:cubicBezTo>
                    <a:pt x="19" y="34"/>
                    <a:pt x="17" y="40"/>
                    <a:pt x="17" y="42"/>
                  </a:cubicBezTo>
                  <a:cubicBezTo>
                    <a:pt x="17" y="43"/>
                    <a:pt x="16" y="44"/>
                    <a:pt x="15" y="44"/>
                  </a:cubicBezTo>
                  <a:cubicBezTo>
                    <a:pt x="4" y="44"/>
                    <a:pt x="4" y="44"/>
                    <a:pt x="4" y="44"/>
                  </a:cubicBezTo>
                  <a:cubicBezTo>
                    <a:pt x="4" y="52"/>
                    <a:pt x="4" y="52"/>
                    <a:pt x="4" y="52"/>
                  </a:cubicBezTo>
                  <a:cubicBezTo>
                    <a:pt x="15" y="52"/>
                    <a:pt x="15" y="52"/>
                    <a:pt x="15" y="52"/>
                  </a:cubicBezTo>
                  <a:cubicBezTo>
                    <a:pt x="16" y="52"/>
                    <a:pt x="17" y="53"/>
                    <a:pt x="17" y="54"/>
                  </a:cubicBezTo>
                  <a:cubicBezTo>
                    <a:pt x="17" y="56"/>
                    <a:pt x="19" y="62"/>
                    <a:pt x="21" y="65"/>
                  </a:cubicBezTo>
                  <a:cubicBezTo>
                    <a:pt x="21" y="65"/>
                    <a:pt x="21" y="66"/>
                    <a:pt x="20" y="67"/>
                  </a:cubicBezTo>
                  <a:cubicBezTo>
                    <a:pt x="13" y="75"/>
                    <a:pt x="13" y="75"/>
                    <a:pt x="13" y="75"/>
                  </a:cubicBezTo>
                  <a:cubicBezTo>
                    <a:pt x="21" y="83"/>
                    <a:pt x="21" y="83"/>
                    <a:pt x="21" y="83"/>
                  </a:cubicBezTo>
                  <a:cubicBezTo>
                    <a:pt x="29" y="76"/>
                    <a:pt x="29" y="76"/>
                    <a:pt x="29" y="76"/>
                  </a:cubicBezTo>
                  <a:cubicBezTo>
                    <a:pt x="30" y="75"/>
                    <a:pt x="31" y="75"/>
                    <a:pt x="32" y="76"/>
                  </a:cubicBezTo>
                  <a:cubicBezTo>
                    <a:pt x="33" y="76"/>
                    <a:pt x="33" y="78"/>
                    <a:pt x="32" y="78"/>
                  </a:cubicBezTo>
                  <a:cubicBezTo>
                    <a:pt x="23" y="88"/>
                    <a:pt x="23" y="88"/>
                    <a:pt x="23" y="88"/>
                  </a:cubicBezTo>
                  <a:cubicBezTo>
                    <a:pt x="22" y="88"/>
                    <a:pt x="22" y="88"/>
                    <a:pt x="21"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64">
              <a:extLst>
                <a:ext uri="{FF2B5EF4-FFF2-40B4-BE49-F238E27FC236}">
                  <a16:creationId xmlns="" xmlns:a16="http://schemas.microsoft.com/office/drawing/2014/main" id="{BBBB2957-1A05-4D58-B5C1-A93B926D56CB}"/>
                </a:ext>
              </a:extLst>
            </p:cNvPr>
            <p:cNvSpPr>
              <a:spLocks/>
            </p:cNvSpPr>
            <p:nvPr/>
          </p:nvSpPr>
          <p:spPr bwMode="auto">
            <a:xfrm>
              <a:off x="7869238" y="3549650"/>
              <a:ext cx="60325" cy="15875"/>
            </a:xfrm>
            <a:custGeom>
              <a:avLst/>
              <a:gdLst>
                <a:gd name="T0" fmla="*/ 14 w 16"/>
                <a:gd name="T1" fmla="*/ 4 h 4"/>
                <a:gd name="T2" fmla="*/ 2 w 16"/>
                <a:gd name="T3" fmla="*/ 4 h 4"/>
                <a:gd name="T4" fmla="*/ 0 w 16"/>
                <a:gd name="T5" fmla="*/ 2 h 4"/>
                <a:gd name="T6" fmla="*/ 2 w 16"/>
                <a:gd name="T7" fmla="*/ 0 h 4"/>
                <a:gd name="T8" fmla="*/ 14 w 16"/>
                <a:gd name="T9" fmla="*/ 0 h 4"/>
                <a:gd name="T10" fmla="*/ 16 w 16"/>
                <a:gd name="T11" fmla="*/ 2 h 4"/>
                <a:gd name="T12" fmla="*/ 14 w 1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6" h="4">
                  <a:moveTo>
                    <a:pt x="14" y="4"/>
                  </a:moveTo>
                  <a:cubicBezTo>
                    <a:pt x="2" y="4"/>
                    <a:pt x="2" y="4"/>
                    <a:pt x="2" y="4"/>
                  </a:cubicBezTo>
                  <a:cubicBezTo>
                    <a:pt x="1" y="4"/>
                    <a:pt x="0" y="3"/>
                    <a:pt x="0" y="2"/>
                  </a:cubicBezTo>
                  <a:cubicBezTo>
                    <a:pt x="0" y="1"/>
                    <a:pt x="1" y="0"/>
                    <a:pt x="2" y="0"/>
                  </a:cubicBezTo>
                  <a:cubicBezTo>
                    <a:pt x="14" y="0"/>
                    <a:pt x="14" y="0"/>
                    <a:pt x="14" y="0"/>
                  </a:cubicBezTo>
                  <a:cubicBezTo>
                    <a:pt x="15" y="0"/>
                    <a:pt x="16" y="1"/>
                    <a:pt x="16" y="2"/>
                  </a:cubicBezTo>
                  <a:cubicBezTo>
                    <a:pt x="16" y="3"/>
                    <a:pt x="15" y="4"/>
                    <a:pt x="1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Freeform 65">
              <a:extLst>
                <a:ext uri="{FF2B5EF4-FFF2-40B4-BE49-F238E27FC236}">
                  <a16:creationId xmlns="" xmlns:a16="http://schemas.microsoft.com/office/drawing/2014/main" id="{36434268-1403-4D02-83DE-4099B583109F}"/>
                </a:ext>
              </a:extLst>
            </p:cNvPr>
            <p:cNvSpPr>
              <a:spLocks/>
            </p:cNvSpPr>
            <p:nvPr/>
          </p:nvSpPr>
          <p:spPr bwMode="auto">
            <a:xfrm>
              <a:off x="7869238" y="3579813"/>
              <a:ext cx="60325" cy="30163"/>
            </a:xfrm>
            <a:custGeom>
              <a:avLst/>
              <a:gdLst>
                <a:gd name="T0" fmla="*/ 14 w 16"/>
                <a:gd name="T1" fmla="*/ 0 h 8"/>
                <a:gd name="T2" fmla="*/ 2 w 16"/>
                <a:gd name="T3" fmla="*/ 0 h 8"/>
                <a:gd name="T4" fmla="*/ 0 w 16"/>
                <a:gd name="T5" fmla="*/ 2 h 8"/>
                <a:gd name="T6" fmla="*/ 2 w 16"/>
                <a:gd name="T7" fmla="*/ 4 h 8"/>
                <a:gd name="T8" fmla="*/ 6 w 16"/>
                <a:gd name="T9" fmla="*/ 4 h 8"/>
                <a:gd name="T10" fmla="*/ 6 w 16"/>
                <a:gd name="T11" fmla="*/ 6 h 8"/>
                <a:gd name="T12" fmla="*/ 8 w 16"/>
                <a:gd name="T13" fmla="*/ 8 h 8"/>
                <a:gd name="T14" fmla="*/ 10 w 16"/>
                <a:gd name="T15" fmla="*/ 6 h 8"/>
                <a:gd name="T16" fmla="*/ 10 w 16"/>
                <a:gd name="T17" fmla="*/ 4 h 8"/>
                <a:gd name="T18" fmla="*/ 14 w 16"/>
                <a:gd name="T19" fmla="*/ 4 h 8"/>
                <a:gd name="T20" fmla="*/ 16 w 16"/>
                <a:gd name="T21" fmla="*/ 2 h 8"/>
                <a:gd name="T22" fmla="*/ 14 w 16"/>
                <a:gd name="T23"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4" y="0"/>
                  </a:moveTo>
                  <a:cubicBezTo>
                    <a:pt x="2" y="0"/>
                    <a:pt x="2" y="0"/>
                    <a:pt x="2" y="0"/>
                  </a:cubicBezTo>
                  <a:cubicBezTo>
                    <a:pt x="1" y="0"/>
                    <a:pt x="0" y="1"/>
                    <a:pt x="0" y="2"/>
                  </a:cubicBezTo>
                  <a:cubicBezTo>
                    <a:pt x="0" y="3"/>
                    <a:pt x="1" y="4"/>
                    <a:pt x="2" y="4"/>
                  </a:cubicBezTo>
                  <a:cubicBezTo>
                    <a:pt x="6" y="4"/>
                    <a:pt x="6" y="4"/>
                    <a:pt x="6" y="4"/>
                  </a:cubicBezTo>
                  <a:cubicBezTo>
                    <a:pt x="6" y="6"/>
                    <a:pt x="6" y="6"/>
                    <a:pt x="6" y="6"/>
                  </a:cubicBezTo>
                  <a:cubicBezTo>
                    <a:pt x="6" y="7"/>
                    <a:pt x="7" y="8"/>
                    <a:pt x="8" y="8"/>
                  </a:cubicBezTo>
                  <a:cubicBezTo>
                    <a:pt x="9" y="8"/>
                    <a:pt x="10" y="7"/>
                    <a:pt x="10" y="6"/>
                  </a:cubicBezTo>
                  <a:cubicBezTo>
                    <a:pt x="10" y="4"/>
                    <a:pt x="10" y="4"/>
                    <a:pt x="10" y="4"/>
                  </a:cubicBezTo>
                  <a:cubicBezTo>
                    <a:pt x="14" y="4"/>
                    <a:pt x="14" y="4"/>
                    <a:pt x="14" y="4"/>
                  </a:cubicBezTo>
                  <a:cubicBezTo>
                    <a:pt x="15" y="4"/>
                    <a:pt x="16" y="3"/>
                    <a:pt x="16" y="2"/>
                  </a:cubicBezTo>
                  <a:cubicBezTo>
                    <a:pt x="16" y="1"/>
                    <a:pt x="15" y="0"/>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Freeform 66">
              <a:extLst>
                <a:ext uri="{FF2B5EF4-FFF2-40B4-BE49-F238E27FC236}">
                  <a16:creationId xmlns="" xmlns:a16="http://schemas.microsoft.com/office/drawing/2014/main" id="{3BB602C9-D5D6-451C-98FC-83780DADDB3B}"/>
                </a:ext>
              </a:extLst>
            </p:cNvPr>
            <p:cNvSpPr>
              <a:spLocks/>
            </p:cNvSpPr>
            <p:nvPr/>
          </p:nvSpPr>
          <p:spPr bwMode="auto">
            <a:xfrm>
              <a:off x="7805738" y="3338513"/>
              <a:ext cx="187325" cy="196850"/>
            </a:xfrm>
            <a:custGeom>
              <a:avLst/>
              <a:gdLst>
                <a:gd name="T0" fmla="*/ 25 w 50"/>
                <a:gd name="T1" fmla="*/ 0 h 52"/>
                <a:gd name="T2" fmla="*/ 0 w 50"/>
                <a:gd name="T3" fmla="*/ 24 h 52"/>
                <a:gd name="T4" fmla="*/ 17 w 50"/>
                <a:gd name="T5" fmla="*/ 47 h 52"/>
                <a:gd name="T6" fmla="*/ 17 w 50"/>
                <a:gd name="T7" fmla="*/ 50 h 52"/>
                <a:gd name="T8" fmla="*/ 19 w 50"/>
                <a:gd name="T9" fmla="*/ 52 h 52"/>
                <a:gd name="T10" fmla="*/ 31 w 50"/>
                <a:gd name="T11" fmla="*/ 52 h 52"/>
                <a:gd name="T12" fmla="*/ 33 w 50"/>
                <a:gd name="T13" fmla="*/ 50 h 52"/>
                <a:gd name="T14" fmla="*/ 33 w 50"/>
                <a:gd name="T15" fmla="*/ 47 h 52"/>
                <a:gd name="T16" fmla="*/ 50 w 50"/>
                <a:gd name="T17" fmla="*/ 24 h 52"/>
                <a:gd name="T18" fmla="*/ 25 w 50"/>
                <a:gd name="T19"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2">
                  <a:moveTo>
                    <a:pt x="25" y="0"/>
                  </a:moveTo>
                  <a:cubicBezTo>
                    <a:pt x="11" y="0"/>
                    <a:pt x="0" y="11"/>
                    <a:pt x="0" y="24"/>
                  </a:cubicBezTo>
                  <a:cubicBezTo>
                    <a:pt x="0" y="34"/>
                    <a:pt x="7" y="43"/>
                    <a:pt x="17" y="47"/>
                  </a:cubicBezTo>
                  <a:cubicBezTo>
                    <a:pt x="17" y="50"/>
                    <a:pt x="17" y="50"/>
                    <a:pt x="17" y="50"/>
                  </a:cubicBezTo>
                  <a:cubicBezTo>
                    <a:pt x="17" y="51"/>
                    <a:pt x="18" y="52"/>
                    <a:pt x="19" y="52"/>
                  </a:cubicBezTo>
                  <a:cubicBezTo>
                    <a:pt x="31" y="52"/>
                    <a:pt x="31" y="52"/>
                    <a:pt x="31" y="52"/>
                  </a:cubicBezTo>
                  <a:cubicBezTo>
                    <a:pt x="32" y="52"/>
                    <a:pt x="33" y="51"/>
                    <a:pt x="33" y="50"/>
                  </a:cubicBezTo>
                  <a:cubicBezTo>
                    <a:pt x="33" y="47"/>
                    <a:pt x="33" y="47"/>
                    <a:pt x="33" y="47"/>
                  </a:cubicBezTo>
                  <a:cubicBezTo>
                    <a:pt x="43" y="43"/>
                    <a:pt x="50" y="34"/>
                    <a:pt x="50" y="24"/>
                  </a:cubicBezTo>
                  <a:cubicBezTo>
                    <a:pt x="50" y="11"/>
                    <a:pt x="39" y="0"/>
                    <a:pt x="2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2" name="Group 31">
            <a:extLst>
              <a:ext uri="{FF2B5EF4-FFF2-40B4-BE49-F238E27FC236}">
                <a16:creationId xmlns="" xmlns:a16="http://schemas.microsoft.com/office/drawing/2014/main" id="{AE1A7B97-9ED9-4966-BA4A-AD6BEC06378F}"/>
              </a:ext>
            </a:extLst>
          </p:cNvPr>
          <p:cNvGrpSpPr/>
          <p:nvPr/>
        </p:nvGrpSpPr>
        <p:grpSpPr>
          <a:xfrm>
            <a:off x="9556854" y="3101740"/>
            <a:ext cx="690306" cy="654513"/>
            <a:chOff x="6265863" y="3908425"/>
            <a:chExt cx="428625" cy="406401"/>
          </a:xfrm>
          <a:solidFill>
            <a:schemeClr val="bg1">
              <a:lumMod val="95000"/>
            </a:schemeClr>
          </a:solidFill>
        </p:grpSpPr>
        <p:sp>
          <p:nvSpPr>
            <p:cNvPr id="33" name="Freeform 5">
              <a:extLst>
                <a:ext uri="{FF2B5EF4-FFF2-40B4-BE49-F238E27FC236}">
                  <a16:creationId xmlns="" xmlns:a16="http://schemas.microsoft.com/office/drawing/2014/main" id="{7802FD7D-C8A0-4F39-AC20-C98062F9396B}"/>
                </a:ext>
              </a:extLst>
            </p:cNvPr>
            <p:cNvSpPr>
              <a:spLocks/>
            </p:cNvSpPr>
            <p:nvPr/>
          </p:nvSpPr>
          <p:spPr bwMode="auto">
            <a:xfrm>
              <a:off x="6446838" y="3908425"/>
              <a:ext cx="247650" cy="244475"/>
            </a:xfrm>
            <a:custGeom>
              <a:avLst/>
              <a:gdLst>
                <a:gd name="T0" fmla="*/ 1166 w 1246"/>
                <a:gd name="T1" fmla="*/ 188 h 1246"/>
                <a:gd name="T2" fmla="*/ 1054 w 1246"/>
                <a:gd name="T3" fmla="*/ 188 h 1246"/>
                <a:gd name="T4" fmla="*/ 1054 w 1246"/>
                <a:gd name="T5" fmla="*/ 80 h 1246"/>
                <a:gd name="T6" fmla="*/ 954 w 1246"/>
                <a:gd name="T7" fmla="*/ 37 h 1246"/>
                <a:gd name="T8" fmla="*/ 700 w 1246"/>
                <a:gd name="T9" fmla="*/ 292 h 1246"/>
                <a:gd name="T10" fmla="*/ 683 w 1246"/>
                <a:gd name="T11" fmla="*/ 334 h 1246"/>
                <a:gd name="T12" fmla="*/ 683 w 1246"/>
                <a:gd name="T13" fmla="*/ 479 h 1246"/>
                <a:gd name="T14" fmla="*/ 643 w 1246"/>
                <a:gd name="T15" fmla="*/ 518 h 1246"/>
                <a:gd name="T16" fmla="*/ 23 w 1246"/>
                <a:gd name="T17" fmla="*/ 1138 h 1246"/>
                <a:gd name="T18" fmla="*/ 23 w 1246"/>
                <a:gd name="T19" fmla="*/ 1223 h 1246"/>
                <a:gd name="T20" fmla="*/ 108 w 1246"/>
                <a:gd name="T21" fmla="*/ 1223 h 1246"/>
                <a:gd name="T22" fmla="*/ 742 w 1246"/>
                <a:gd name="T23" fmla="*/ 589 h 1246"/>
                <a:gd name="T24" fmla="*/ 767 w 1246"/>
                <a:gd name="T25" fmla="*/ 563 h 1246"/>
                <a:gd name="T26" fmla="*/ 912 w 1246"/>
                <a:gd name="T27" fmla="*/ 563 h 1246"/>
                <a:gd name="T28" fmla="*/ 954 w 1246"/>
                <a:gd name="T29" fmla="*/ 547 h 1246"/>
                <a:gd name="T30" fmla="*/ 1209 w 1246"/>
                <a:gd name="T31" fmla="*/ 292 h 1246"/>
                <a:gd name="T32" fmla="*/ 1166 w 1246"/>
                <a:gd name="T33" fmla="*/ 188 h 1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46" h="1246">
                  <a:moveTo>
                    <a:pt x="1166" y="188"/>
                  </a:moveTo>
                  <a:cubicBezTo>
                    <a:pt x="1054" y="188"/>
                    <a:pt x="1054" y="188"/>
                    <a:pt x="1054" y="188"/>
                  </a:cubicBezTo>
                  <a:cubicBezTo>
                    <a:pt x="1054" y="80"/>
                    <a:pt x="1054" y="80"/>
                    <a:pt x="1054" y="80"/>
                  </a:cubicBezTo>
                  <a:cubicBezTo>
                    <a:pt x="1054" y="27"/>
                    <a:pt x="992" y="0"/>
                    <a:pt x="954" y="37"/>
                  </a:cubicBezTo>
                  <a:cubicBezTo>
                    <a:pt x="700" y="292"/>
                    <a:pt x="700" y="292"/>
                    <a:pt x="700" y="292"/>
                  </a:cubicBezTo>
                  <a:cubicBezTo>
                    <a:pt x="688" y="303"/>
                    <a:pt x="683" y="319"/>
                    <a:pt x="683" y="334"/>
                  </a:cubicBezTo>
                  <a:cubicBezTo>
                    <a:pt x="683" y="479"/>
                    <a:pt x="683" y="479"/>
                    <a:pt x="683" y="479"/>
                  </a:cubicBezTo>
                  <a:cubicBezTo>
                    <a:pt x="643" y="518"/>
                    <a:pt x="643" y="518"/>
                    <a:pt x="643" y="518"/>
                  </a:cubicBezTo>
                  <a:cubicBezTo>
                    <a:pt x="407" y="755"/>
                    <a:pt x="245" y="916"/>
                    <a:pt x="23" y="1138"/>
                  </a:cubicBezTo>
                  <a:cubicBezTo>
                    <a:pt x="0" y="1162"/>
                    <a:pt x="0" y="1200"/>
                    <a:pt x="23" y="1223"/>
                  </a:cubicBezTo>
                  <a:cubicBezTo>
                    <a:pt x="47" y="1246"/>
                    <a:pt x="85" y="1246"/>
                    <a:pt x="108" y="1223"/>
                  </a:cubicBezTo>
                  <a:cubicBezTo>
                    <a:pt x="175" y="1156"/>
                    <a:pt x="675" y="656"/>
                    <a:pt x="742" y="589"/>
                  </a:cubicBezTo>
                  <a:cubicBezTo>
                    <a:pt x="767" y="563"/>
                    <a:pt x="767" y="563"/>
                    <a:pt x="767" y="563"/>
                  </a:cubicBezTo>
                  <a:cubicBezTo>
                    <a:pt x="912" y="563"/>
                    <a:pt x="912" y="563"/>
                    <a:pt x="912" y="563"/>
                  </a:cubicBezTo>
                  <a:cubicBezTo>
                    <a:pt x="928" y="563"/>
                    <a:pt x="943" y="558"/>
                    <a:pt x="954" y="547"/>
                  </a:cubicBezTo>
                  <a:cubicBezTo>
                    <a:pt x="1209" y="292"/>
                    <a:pt x="1209" y="292"/>
                    <a:pt x="1209" y="292"/>
                  </a:cubicBezTo>
                  <a:cubicBezTo>
                    <a:pt x="1246" y="254"/>
                    <a:pt x="1220" y="188"/>
                    <a:pt x="1166" y="1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6">
              <a:extLst>
                <a:ext uri="{FF2B5EF4-FFF2-40B4-BE49-F238E27FC236}">
                  <a16:creationId xmlns="" xmlns:a16="http://schemas.microsoft.com/office/drawing/2014/main" id="{B41A6265-4638-406A-87BC-ECD992FF686B}"/>
                </a:ext>
              </a:extLst>
            </p:cNvPr>
            <p:cNvSpPr>
              <a:spLocks/>
            </p:cNvSpPr>
            <p:nvPr/>
          </p:nvSpPr>
          <p:spPr bwMode="auto">
            <a:xfrm>
              <a:off x="6396038" y="4076700"/>
              <a:ext cx="127000" cy="125413"/>
            </a:xfrm>
            <a:custGeom>
              <a:avLst/>
              <a:gdLst>
                <a:gd name="T0" fmla="*/ 203 w 637"/>
                <a:gd name="T1" fmla="*/ 182 h 639"/>
                <a:gd name="T2" fmla="*/ 204 w 637"/>
                <a:gd name="T3" fmla="*/ 180 h 639"/>
                <a:gd name="T4" fmla="*/ 370 w 637"/>
                <a:gd name="T5" fmla="*/ 14 h 639"/>
                <a:gd name="T6" fmla="*/ 117 w 637"/>
                <a:gd name="T7" fmla="*/ 98 h 639"/>
                <a:gd name="T8" fmla="*/ 117 w 637"/>
                <a:gd name="T9" fmla="*/ 522 h 639"/>
                <a:gd name="T10" fmla="*/ 541 w 637"/>
                <a:gd name="T11" fmla="*/ 522 h 639"/>
                <a:gd name="T12" fmla="*/ 625 w 637"/>
                <a:gd name="T13" fmla="*/ 269 h 639"/>
                <a:gd name="T14" fmla="*/ 456 w 637"/>
                <a:gd name="T15" fmla="*/ 438 h 639"/>
                <a:gd name="T16" fmla="*/ 436 w 637"/>
                <a:gd name="T17" fmla="*/ 451 h 639"/>
                <a:gd name="T18" fmla="*/ 202 w 637"/>
                <a:gd name="T19" fmla="*/ 438 h 639"/>
                <a:gd name="T20" fmla="*/ 202 w 637"/>
                <a:gd name="T21" fmla="*/ 438 h 639"/>
                <a:gd name="T22" fmla="*/ 202 w 637"/>
                <a:gd name="T23" fmla="*/ 183 h 639"/>
                <a:gd name="T24" fmla="*/ 203 w 637"/>
                <a:gd name="T25" fmla="*/ 18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7" h="639">
                  <a:moveTo>
                    <a:pt x="203" y="182"/>
                  </a:moveTo>
                  <a:cubicBezTo>
                    <a:pt x="204" y="182"/>
                    <a:pt x="204" y="181"/>
                    <a:pt x="204" y="180"/>
                  </a:cubicBezTo>
                  <a:cubicBezTo>
                    <a:pt x="370" y="14"/>
                    <a:pt x="370" y="14"/>
                    <a:pt x="370" y="14"/>
                  </a:cubicBezTo>
                  <a:cubicBezTo>
                    <a:pt x="268" y="0"/>
                    <a:pt x="180" y="35"/>
                    <a:pt x="117" y="98"/>
                  </a:cubicBezTo>
                  <a:cubicBezTo>
                    <a:pt x="0" y="215"/>
                    <a:pt x="0" y="405"/>
                    <a:pt x="117" y="522"/>
                  </a:cubicBezTo>
                  <a:cubicBezTo>
                    <a:pt x="234" y="639"/>
                    <a:pt x="424" y="639"/>
                    <a:pt x="541" y="522"/>
                  </a:cubicBezTo>
                  <a:cubicBezTo>
                    <a:pt x="610" y="453"/>
                    <a:pt x="637" y="359"/>
                    <a:pt x="625" y="269"/>
                  </a:cubicBezTo>
                  <a:cubicBezTo>
                    <a:pt x="456" y="438"/>
                    <a:pt x="456" y="438"/>
                    <a:pt x="456" y="438"/>
                  </a:cubicBezTo>
                  <a:cubicBezTo>
                    <a:pt x="450" y="443"/>
                    <a:pt x="444" y="448"/>
                    <a:pt x="436" y="451"/>
                  </a:cubicBezTo>
                  <a:cubicBezTo>
                    <a:pt x="354" y="514"/>
                    <a:pt x="260" y="496"/>
                    <a:pt x="202" y="438"/>
                  </a:cubicBezTo>
                  <a:cubicBezTo>
                    <a:pt x="202" y="438"/>
                    <a:pt x="202" y="438"/>
                    <a:pt x="202" y="438"/>
                  </a:cubicBezTo>
                  <a:cubicBezTo>
                    <a:pt x="131" y="367"/>
                    <a:pt x="131" y="253"/>
                    <a:pt x="202" y="183"/>
                  </a:cubicBezTo>
                  <a:cubicBezTo>
                    <a:pt x="202" y="183"/>
                    <a:pt x="203" y="182"/>
                    <a:pt x="203" y="1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7">
              <a:extLst>
                <a:ext uri="{FF2B5EF4-FFF2-40B4-BE49-F238E27FC236}">
                  <a16:creationId xmlns="" xmlns:a16="http://schemas.microsoft.com/office/drawing/2014/main" id="{6AC2E006-214C-4DC9-B2D8-0F6CE662AA42}"/>
                </a:ext>
              </a:extLst>
            </p:cNvPr>
            <p:cNvSpPr>
              <a:spLocks/>
            </p:cNvSpPr>
            <p:nvPr/>
          </p:nvSpPr>
          <p:spPr bwMode="auto">
            <a:xfrm>
              <a:off x="6343650" y="4021138"/>
              <a:ext cx="233363" cy="233363"/>
            </a:xfrm>
            <a:custGeom>
              <a:avLst/>
              <a:gdLst>
                <a:gd name="T0" fmla="*/ 824 w 1174"/>
                <a:gd name="T1" fmla="*/ 106 h 1184"/>
                <a:gd name="T2" fmla="*/ 211 w 1174"/>
                <a:gd name="T3" fmla="*/ 209 h 1184"/>
                <a:gd name="T4" fmla="*/ 211 w 1174"/>
                <a:gd name="T5" fmla="*/ 973 h 1184"/>
                <a:gd name="T6" fmla="*/ 975 w 1174"/>
                <a:gd name="T7" fmla="*/ 973 h 1184"/>
                <a:gd name="T8" fmla="*/ 1079 w 1174"/>
                <a:gd name="T9" fmla="*/ 360 h 1184"/>
                <a:gd name="T10" fmla="*/ 987 w 1174"/>
                <a:gd name="T11" fmla="*/ 451 h 1184"/>
                <a:gd name="T12" fmla="*/ 890 w 1174"/>
                <a:gd name="T13" fmla="*/ 888 h 1184"/>
                <a:gd name="T14" fmla="*/ 296 w 1174"/>
                <a:gd name="T15" fmla="*/ 888 h 1184"/>
                <a:gd name="T16" fmla="*/ 296 w 1174"/>
                <a:gd name="T17" fmla="*/ 294 h 1184"/>
                <a:gd name="T18" fmla="*/ 733 w 1174"/>
                <a:gd name="T19" fmla="*/ 197 h 1184"/>
                <a:gd name="T20" fmla="*/ 824 w 1174"/>
                <a:gd name="T21" fmla="*/ 106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74" h="1184">
                  <a:moveTo>
                    <a:pt x="824" y="106"/>
                  </a:moveTo>
                  <a:cubicBezTo>
                    <a:pt x="602" y="0"/>
                    <a:pt x="363" y="58"/>
                    <a:pt x="211" y="209"/>
                  </a:cubicBezTo>
                  <a:cubicBezTo>
                    <a:pt x="0" y="420"/>
                    <a:pt x="0" y="763"/>
                    <a:pt x="211" y="973"/>
                  </a:cubicBezTo>
                  <a:cubicBezTo>
                    <a:pt x="422" y="1184"/>
                    <a:pt x="764" y="1184"/>
                    <a:pt x="975" y="973"/>
                  </a:cubicBezTo>
                  <a:cubicBezTo>
                    <a:pt x="1140" y="807"/>
                    <a:pt x="1174" y="561"/>
                    <a:pt x="1079" y="360"/>
                  </a:cubicBezTo>
                  <a:cubicBezTo>
                    <a:pt x="987" y="451"/>
                    <a:pt x="987" y="451"/>
                    <a:pt x="987" y="451"/>
                  </a:cubicBezTo>
                  <a:cubicBezTo>
                    <a:pt x="1039" y="599"/>
                    <a:pt x="1008" y="770"/>
                    <a:pt x="890" y="888"/>
                  </a:cubicBezTo>
                  <a:cubicBezTo>
                    <a:pt x="726" y="1052"/>
                    <a:pt x="460" y="1052"/>
                    <a:pt x="296" y="888"/>
                  </a:cubicBezTo>
                  <a:cubicBezTo>
                    <a:pt x="132" y="725"/>
                    <a:pt x="132" y="458"/>
                    <a:pt x="296" y="294"/>
                  </a:cubicBezTo>
                  <a:cubicBezTo>
                    <a:pt x="414" y="176"/>
                    <a:pt x="585" y="145"/>
                    <a:pt x="733" y="197"/>
                  </a:cubicBezTo>
                  <a:cubicBezTo>
                    <a:pt x="824" y="106"/>
                    <a:pt x="824" y="106"/>
                    <a:pt x="824"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8">
              <a:extLst>
                <a:ext uri="{FF2B5EF4-FFF2-40B4-BE49-F238E27FC236}">
                  <a16:creationId xmlns="" xmlns:a16="http://schemas.microsoft.com/office/drawing/2014/main" id="{4E5E9489-9A61-4D4E-B47D-80060F8095FF}"/>
                </a:ext>
              </a:extLst>
            </p:cNvPr>
            <p:cNvSpPr>
              <a:spLocks/>
            </p:cNvSpPr>
            <p:nvPr/>
          </p:nvSpPr>
          <p:spPr bwMode="auto">
            <a:xfrm>
              <a:off x="6265863" y="3944938"/>
              <a:ext cx="390525" cy="369888"/>
            </a:xfrm>
            <a:custGeom>
              <a:avLst/>
              <a:gdLst>
                <a:gd name="T0" fmla="*/ 1561 w 1967"/>
                <a:gd name="T1" fmla="*/ 660 h 1879"/>
                <a:gd name="T2" fmla="*/ 1454 w 1967"/>
                <a:gd name="T3" fmla="*/ 1446 h 1879"/>
                <a:gd name="T4" fmla="*/ 520 w 1967"/>
                <a:gd name="T5" fmla="*/ 1446 h 1879"/>
                <a:gd name="T6" fmla="*/ 520 w 1967"/>
                <a:gd name="T7" fmla="*/ 513 h 1879"/>
                <a:gd name="T8" fmla="*/ 1307 w 1967"/>
                <a:gd name="T9" fmla="*/ 405 h 1879"/>
                <a:gd name="T10" fmla="*/ 1483 w 1967"/>
                <a:gd name="T11" fmla="*/ 228 h 1879"/>
                <a:gd name="T12" fmla="*/ 351 w 1967"/>
                <a:gd name="T13" fmla="*/ 343 h 1879"/>
                <a:gd name="T14" fmla="*/ 351 w 1967"/>
                <a:gd name="T15" fmla="*/ 1616 h 1879"/>
                <a:gd name="T16" fmla="*/ 987 w 1967"/>
                <a:gd name="T17" fmla="*/ 1879 h 1879"/>
                <a:gd name="T18" fmla="*/ 1623 w 1967"/>
                <a:gd name="T19" fmla="*/ 1616 h 1879"/>
                <a:gd name="T20" fmla="*/ 1738 w 1967"/>
                <a:gd name="T21" fmla="*/ 483 h 1879"/>
                <a:gd name="T22" fmla="*/ 1561 w 1967"/>
                <a:gd name="T23" fmla="*/ 660 h 1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7" h="1879">
                  <a:moveTo>
                    <a:pt x="1561" y="660"/>
                  </a:moveTo>
                  <a:cubicBezTo>
                    <a:pt x="1700" y="911"/>
                    <a:pt x="1667" y="1233"/>
                    <a:pt x="1454" y="1446"/>
                  </a:cubicBezTo>
                  <a:cubicBezTo>
                    <a:pt x="1196" y="1704"/>
                    <a:pt x="778" y="1704"/>
                    <a:pt x="520" y="1446"/>
                  </a:cubicBezTo>
                  <a:cubicBezTo>
                    <a:pt x="263" y="1188"/>
                    <a:pt x="263" y="770"/>
                    <a:pt x="520" y="513"/>
                  </a:cubicBezTo>
                  <a:cubicBezTo>
                    <a:pt x="733" y="300"/>
                    <a:pt x="1055" y="266"/>
                    <a:pt x="1307" y="405"/>
                  </a:cubicBezTo>
                  <a:cubicBezTo>
                    <a:pt x="1483" y="228"/>
                    <a:pt x="1483" y="228"/>
                    <a:pt x="1483" y="228"/>
                  </a:cubicBezTo>
                  <a:cubicBezTo>
                    <a:pt x="1139" y="0"/>
                    <a:pt x="662" y="31"/>
                    <a:pt x="351" y="343"/>
                  </a:cubicBezTo>
                  <a:cubicBezTo>
                    <a:pt x="0" y="694"/>
                    <a:pt x="0" y="1265"/>
                    <a:pt x="351" y="1616"/>
                  </a:cubicBezTo>
                  <a:cubicBezTo>
                    <a:pt x="526" y="1791"/>
                    <a:pt x="756" y="1879"/>
                    <a:pt x="987" y="1879"/>
                  </a:cubicBezTo>
                  <a:cubicBezTo>
                    <a:pt x="1217" y="1879"/>
                    <a:pt x="1448" y="1791"/>
                    <a:pt x="1623" y="1616"/>
                  </a:cubicBezTo>
                  <a:cubicBezTo>
                    <a:pt x="1934" y="1305"/>
                    <a:pt x="1967" y="828"/>
                    <a:pt x="1738" y="483"/>
                  </a:cubicBezTo>
                  <a:cubicBezTo>
                    <a:pt x="1561" y="660"/>
                    <a:pt x="1561" y="660"/>
                    <a:pt x="1561" y="6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37" name="Freeform 25">
            <a:extLst>
              <a:ext uri="{FF2B5EF4-FFF2-40B4-BE49-F238E27FC236}">
                <a16:creationId xmlns="" xmlns:a16="http://schemas.microsoft.com/office/drawing/2014/main" id="{2D7EB934-1380-44E4-B811-B2F480D951C7}"/>
              </a:ext>
            </a:extLst>
          </p:cNvPr>
          <p:cNvSpPr>
            <a:spLocks noEditPoints="1"/>
          </p:cNvSpPr>
          <p:nvPr/>
        </p:nvSpPr>
        <p:spPr bwMode="auto">
          <a:xfrm>
            <a:off x="1999808" y="3136255"/>
            <a:ext cx="580368" cy="585482"/>
          </a:xfrm>
          <a:custGeom>
            <a:avLst/>
            <a:gdLst>
              <a:gd name="T0" fmla="*/ 48 w 96"/>
              <a:gd name="T1" fmla="*/ 0 h 96"/>
              <a:gd name="T2" fmla="*/ 0 w 96"/>
              <a:gd name="T3" fmla="*/ 48 h 96"/>
              <a:gd name="T4" fmla="*/ 48 w 96"/>
              <a:gd name="T5" fmla="*/ 96 h 96"/>
              <a:gd name="T6" fmla="*/ 96 w 96"/>
              <a:gd name="T7" fmla="*/ 48 h 96"/>
              <a:gd name="T8" fmla="*/ 48 w 96"/>
              <a:gd name="T9" fmla="*/ 0 h 96"/>
              <a:gd name="T10" fmla="*/ 48 w 96"/>
              <a:gd name="T11" fmla="*/ 76 h 96"/>
              <a:gd name="T12" fmla="*/ 44 w 96"/>
              <a:gd name="T13" fmla="*/ 72 h 96"/>
              <a:gd name="T14" fmla="*/ 48 w 96"/>
              <a:gd name="T15" fmla="*/ 68 h 96"/>
              <a:gd name="T16" fmla="*/ 52 w 96"/>
              <a:gd name="T17" fmla="*/ 72 h 96"/>
              <a:gd name="T18" fmla="*/ 48 w 96"/>
              <a:gd name="T19" fmla="*/ 76 h 96"/>
              <a:gd name="T20" fmla="*/ 50 w 96"/>
              <a:gd name="T21" fmla="*/ 52 h 96"/>
              <a:gd name="T22" fmla="*/ 50 w 96"/>
              <a:gd name="T23" fmla="*/ 62 h 96"/>
              <a:gd name="T24" fmla="*/ 48 w 96"/>
              <a:gd name="T25" fmla="*/ 64 h 96"/>
              <a:gd name="T26" fmla="*/ 46 w 96"/>
              <a:gd name="T27" fmla="*/ 62 h 96"/>
              <a:gd name="T28" fmla="*/ 46 w 96"/>
              <a:gd name="T29" fmla="*/ 50 h 96"/>
              <a:gd name="T30" fmla="*/ 48 w 96"/>
              <a:gd name="T31" fmla="*/ 48 h 96"/>
              <a:gd name="T32" fmla="*/ 58 w 96"/>
              <a:gd name="T33" fmla="*/ 38 h 96"/>
              <a:gd name="T34" fmla="*/ 48 w 96"/>
              <a:gd name="T35" fmla="*/ 28 h 96"/>
              <a:gd name="T36" fmla="*/ 38 w 96"/>
              <a:gd name="T37" fmla="*/ 38 h 96"/>
              <a:gd name="T38" fmla="*/ 36 w 96"/>
              <a:gd name="T39" fmla="*/ 40 h 96"/>
              <a:gd name="T40" fmla="*/ 34 w 96"/>
              <a:gd name="T41" fmla="*/ 38 h 96"/>
              <a:gd name="T42" fmla="*/ 48 w 96"/>
              <a:gd name="T43" fmla="*/ 24 h 96"/>
              <a:gd name="T44" fmla="*/ 62 w 96"/>
              <a:gd name="T45" fmla="*/ 38 h 96"/>
              <a:gd name="T46" fmla="*/ 50 w 96"/>
              <a:gd name="T47" fmla="*/ 5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6" h="96">
                <a:moveTo>
                  <a:pt x="48" y="0"/>
                </a:moveTo>
                <a:cubicBezTo>
                  <a:pt x="22" y="0"/>
                  <a:pt x="0" y="22"/>
                  <a:pt x="0" y="48"/>
                </a:cubicBezTo>
                <a:cubicBezTo>
                  <a:pt x="0" y="74"/>
                  <a:pt x="22" y="96"/>
                  <a:pt x="48" y="96"/>
                </a:cubicBezTo>
                <a:cubicBezTo>
                  <a:pt x="74" y="96"/>
                  <a:pt x="96" y="74"/>
                  <a:pt x="96" y="48"/>
                </a:cubicBezTo>
                <a:cubicBezTo>
                  <a:pt x="96" y="22"/>
                  <a:pt x="74" y="0"/>
                  <a:pt x="48" y="0"/>
                </a:cubicBezTo>
                <a:close/>
                <a:moveTo>
                  <a:pt x="48" y="76"/>
                </a:moveTo>
                <a:cubicBezTo>
                  <a:pt x="46" y="76"/>
                  <a:pt x="44" y="74"/>
                  <a:pt x="44" y="72"/>
                </a:cubicBezTo>
                <a:cubicBezTo>
                  <a:pt x="44" y="70"/>
                  <a:pt x="46" y="68"/>
                  <a:pt x="48" y="68"/>
                </a:cubicBezTo>
                <a:cubicBezTo>
                  <a:pt x="50" y="68"/>
                  <a:pt x="52" y="70"/>
                  <a:pt x="52" y="72"/>
                </a:cubicBezTo>
                <a:cubicBezTo>
                  <a:pt x="52" y="74"/>
                  <a:pt x="50" y="76"/>
                  <a:pt x="48" y="76"/>
                </a:cubicBezTo>
                <a:close/>
                <a:moveTo>
                  <a:pt x="50" y="52"/>
                </a:moveTo>
                <a:cubicBezTo>
                  <a:pt x="50" y="62"/>
                  <a:pt x="50" y="62"/>
                  <a:pt x="50" y="62"/>
                </a:cubicBezTo>
                <a:cubicBezTo>
                  <a:pt x="50" y="63"/>
                  <a:pt x="49" y="64"/>
                  <a:pt x="48" y="64"/>
                </a:cubicBezTo>
                <a:cubicBezTo>
                  <a:pt x="47" y="64"/>
                  <a:pt x="46" y="63"/>
                  <a:pt x="46" y="62"/>
                </a:cubicBezTo>
                <a:cubicBezTo>
                  <a:pt x="46" y="50"/>
                  <a:pt x="46" y="50"/>
                  <a:pt x="46" y="50"/>
                </a:cubicBezTo>
                <a:cubicBezTo>
                  <a:pt x="46" y="49"/>
                  <a:pt x="47" y="48"/>
                  <a:pt x="48" y="48"/>
                </a:cubicBezTo>
                <a:cubicBezTo>
                  <a:pt x="54" y="48"/>
                  <a:pt x="58" y="44"/>
                  <a:pt x="58" y="38"/>
                </a:cubicBezTo>
                <a:cubicBezTo>
                  <a:pt x="58" y="32"/>
                  <a:pt x="54" y="28"/>
                  <a:pt x="48" y="28"/>
                </a:cubicBezTo>
                <a:cubicBezTo>
                  <a:pt x="42" y="28"/>
                  <a:pt x="38" y="32"/>
                  <a:pt x="38" y="38"/>
                </a:cubicBezTo>
                <a:cubicBezTo>
                  <a:pt x="38" y="39"/>
                  <a:pt x="37" y="40"/>
                  <a:pt x="36" y="40"/>
                </a:cubicBezTo>
                <a:cubicBezTo>
                  <a:pt x="35" y="40"/>
                  <a:pt x="34" y="39"/>
                  <a:pt x="34" y="38"/>
                </a:cubicBezTo>
                <a:cubicBezTo>
                  <a:pt x="34" y="30"/>
                  <a:pt x="40" y="24"/>
                  <a:pt x="48" y="24"/>
                </a:cubicBezTo>
                <a:cubicBezTo>
                  <a:pt x="56" y="24"/>
                  <a:pt x="62" y="30"/>
                  <a:pt x="62" y="38"/>
                </a:cubicBezTo>
                <a:cubicBezTo>
                  <a:pt x="62" y="45"/>
                  <a:pt x="57" y="51"/>
                  <a:pt x="50" y="52"/>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Arc 8">
            <a:extLst>
              <a:ext uri="{FF2B5EF4-FFF2-40B4-BE49-F238E27FC236}">
                <a16:creationId xmlns="" xmlns:a16="http://schemas.microsoft.com/office/drawing/2014/main" id="{D0FD0767-472E-41B7-959F-C0A49CCE6FE1}"/>
              </a:ext>
            </a:extLst>
          </p:cNvPr>
          <p:cNvSpPr/>
          <p:nvPr/>
        </p:nvSpPr>
        <p:spPr>
          <a:xfrm>
            <a:off x="1499501" y="2638505"/>
            <a:ext cx="1580982" cy="1580982"/>
          </a:xfrm>
          <a:prstGeom prst="arc">
            <a:avLst>
              <a:gd name="adj1" fmla="val 3945796"/>
              <a:gd name="adj2" fmla="val 6660322"/>
            </a:avLst>
          </a:prstGeom>
          <a:ln w="76200">
            <a:gradFill>
              <a:gsLst>
                <a:gs pos="0">
                  <a:srgbClr val="FD593D"/>
                </a:gs>
                <a:gs pos="100000">
                  <a:srgbClr val="405666"/>
                </a:gs>
              </a:gsLst>
              <a:lin ang="24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8" name="Arc 37">
            <a:extLst>
              <a:ext uri="{FF2B5EF4-FFF2-40B4-BE49-F238E27FC236}">
                <a16:creationId xmlns="" xmlns:a16="http://schemas.microsoft.com/office/drawing/2014/main" id="{011BAA29-77FA-4AC2-9F08-AA2A8AFFB5AD}"/>
              </a:ext>
            </a:extLst>
          </p:cNvPr>
          <p:cNvSpPr/>
          <p:nvPr/>
        </p:nvSpPr>
        <p:spPr>
          <a:xfrm>
            <a:off x="5305509" y="1935061"/>
            <a:ext cx="1580982" cy="1580982"/>
          </a:xfrm>
          <a:prstGeom prst="arc">
            <a:avLst>
              <a:gd name="adj1" fmla="val 3945796"/>
              <a:gd name="adj2" fmla="val 6660322"/>
            </a:avLst>
          </a:prstGeom>
          <a:ln w="76200">
            <a:gradFill>
              <a:gsLst>
                <a:gs pos="0">
                  <a:srgbClr val="FD593D"/>
                </a:gs>
                <a:gs pos="100000">
                  <a:srgbClr val="405666"/>
                </a:gs>
              </a:gsLst>
              <a:lin ang="24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Arc 39">
            <a:extLst>
              <a:ext uri="{FF2B5EF4-FFF2-40B4-BE49-F238E27FC236}">
                <a16:creationId xmlns="" xmlns:a16="http://schemas.microsoft.com/office/drawing/2014/main" id="{389151CD-879E-4A08-808E-A5E8B74762A8}"/>
              </a:ext>
            </a:extLst>
          </p:cNvPr>
          <p:cNvSpPr/>
          <p:nvPr/>
        </p:nvSpPr>
        <p:spPr>
          <a:xfrm>
            <a:off x="9111517" y="2638505"/>
            <a:ext cx="1580982" cy="1580982"/>
          </a:xfrm>
          <a:prstGeom prst="arc">
            <a:avLst>
              <a:gd name="adj1" fmla="val 3945796"/>
              <a:gd name="adj2" fmla="val 6660322"/>
            </a:avLst>
          </a:prstGeom>
          <a:ln w="76200">
            <a:gradFill>
              <a:gsLst>
                <a:gs pos="0">
                  <a:srgbClr val="FD593D"/>
                </a:gs>
                <a:gs pos="100000">
                  <a:srgbClr val="405666"/>
                </a:gs>
              </a:gsLst>
              <a:lin ang="24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41" name="Straight Connector 40">
            <a:extLst>
              <a:ext uri="{FF2B5EF4-FFF2-40B4-BE49-F238E27FC236}">
                <a16:creationId xmlns="" xmlns:a16="http://schemas.microsoft.com/office/drawing/2014/main" id="{9D86F58B-B0A8-4732-80CD-34D2EFC2E97E}"/>
              </a:ext>
            </a:extLst>
          </p:cNvPr>
          <p:cNvCxnSpPr/>
          <p:nvPr/>
        </p:nvCxnSpPr>
        <p:spPr>
          <a:xfrm>
            <a:off x="6096000" y="3469933"/>
            <a:ext cx="0" cy="418806"/>
          </a:xfrm>
          <a:prstGeom prst="line">
            <a:avLst/>
          </a:prstGeom>
          <a:ln>
            <a:solidFill>
              <a:srgbClr val="405666"/>
            </a:solidFill>
            <a:tailEnd type="ova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 xmlns:a16="http://schemas.microsoft.com/office/drawing/2014/main" id="{F80AEA1C-2909-4302-9A93-8B197F2D7BF4}"/>
              </a:ext>
            </a:extLst>
          </p:cNvPr>
          <p:cNvCxnSpPr/>
          <p:nvPr/>
        </p:nvCxnSpPr>
        <p:spPr>
          <a:xfrm>
            <a:off x="9902007" y="4179639"/>
            <a:ext cx="0" cy="418806"/>
          </a:xfrm>
          <a:prstGeom prst="line">
            <a:avLst/>
          </a:prstGeom>
          <a:ln>
            <a:solidFill>
              <a:srgbClr val="C1B8A7"/>
            </a:solidFill>
            <a:tailEnd type="ova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 xmlns:a16="http://schemas.microsoft.com/office/drawing/2014/main" id="{EAFA547A-B647-4491-8142-A64F216DA766}"/>
              </a:ext>
            </a:extLst>
          </p:cNvPr>
          <p:cNvCxnSpPr/>
          <p:nvPr/>
        </p:nvCxnSpPr>
        <p:spPr>
          <a:xfrm>
            <a:off x="2289993" y="4179639"/>
            <a:ext cx="0" cy="418806"/>
          </a:xfrm>
          <a:prstGeom prst="line">
            <a:avLst/>
          </a:prstGeom>
          <a:ln>
            <a:solidFill>
              <a:srgbClr val="C1B8A7"/>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04857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Slide Number Placeholder 8">
            <a:extLst>
              <a:ext uri="{FF2B5EF4-FFF2-40B4-BE49-F238E27FC236}">
                <a16:creationId xmlns="" xmlns:a16="http://schemas.microsoft.com/office/drawing/2014/main" id="{66AEB2D7-4AA0-4577-A604-F143997A288C}"/>
              </a:ext>
            </a:extLst>
          </p:cNvPr>
          <p:cNvSpPr>
            <a:spLocks noGrp="1"/>
          </p:cNvSpPr>
          <p:nvPr>
            <p:ph type="sldNum" sz="quarter" idx="12"/>
          </p:nvPr>
        </p:nvSpPr>
        <p:spPr/>
        <p:txBody>
          <a:bodyPr/>
          <a:lstStyle/>
          <a:p>
            <a:fld id="{803A5971-35D0-4E4A-8828-9024326551F1}" type="slidenum">
              <a:rPr lang="en-US" smtClean="0"/>
              <a:pPr/>
              <a:t>8</a:t>
            </a:fld>
            <a:endParaRPr lang="en-US"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2362" y="1620252"/>
            <a:ext cx="4096053" cy="3850483"/>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42001" y="203899"/>
            <a:ext cx="5143308" cy="6363588"/>
          </a:xfrm>
          <a:prstGeom prst="rect">
            <a:avLst/>
          </a:prstGeom>
        </p:spPr>
      </p:pic>
    </p:spTree>
    <p:extLst>
      <p:ext uri="{BB962C8B-B14F-4D97-AF65-F5344CB8AC3E}">
        <p14:creationId xmlns:p14="http://schemas.microsoft.com/office/powerpoint/2010/main" val="355528880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0" name="Picture 7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35" y="0"/>
            <a:ext cx="12196744" cy="6792113"/>
          </a:xfrm>
          <a:prstGeom prst="rect">
            <a:avLst/>
          </a:prstGeom>
        </p:spPr>
      </p:pic>
      <p:pic>
        <p:nvPicPr>
          <p:cNvPr id="78" name="Picture 7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214779" cy="6792113"/>
          </a:xfrm>
          <a:prstGeom prst="rect">
            <a:avLst/>
          </a:prstGeom>
        </p:spPr>
      </p:pic>
      <p:pic>
        <p:nvPicPr>
          <p:cNvPr id="79" name="Picture 7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 y="94129"/>
            <a:ext cx="12191958" cy="6763870"/>
          </a:xfrm>
          <a:prstGeom prst="rect">
            <a:avLst/>
          </a:prstGeom>
        </p:spPr>
      </p:pic>
    </p:spTree>
    <p:extLst>
      <p:ext uri="{BB962C8B-B14F-4D97-AF65-F5344CB8AC3E}">
        <p14:creationId xmlns:p14="http://schemas.microsoft.com/office/powerpoint/2010/main" val="2890698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79"/>
                                        </p:tgtEl>
                                        <p:attrNameLst>
                                          <p:attrName>style.visibility</p:attrName>
                                        </p:attrNameLst>
                                      </p:cBhvr>
                                      <p:to>
                                        <p:strVal val="visible"/>
                                      </p:to>
                                    </p:set>
                                    <p:animEffect transition="in" filter="wipe(down)">
                                      <p:cBhvr>
                                        <p:cTn id="7" dur="500"/>
                                        <p:tgtEl>
                                          <p:spTgt spid="7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xit" presetSubtype="4" fill="hold" nodeType="clickEffect">
                                  <p:stCondLst>
                                    <p:cond delay="0"/>
                                  </p:stCondLst>
                                  <p:childTnLst>
                                    <p:animEffect transition="out" filter="wipe(down)">
                                      <p:cBhvr>
                                        <p:cTn id="11" dur="500"/>
                                        <p:tgtEl>
                                          <p:spTgt spid="79"/>
                                        </p:tgtEl>
                                      </p:cBhvr>
                                    </p:animEffect>
                                    <p:set>
                                      <p:cBhvr>
                                        <p:cTn id="12" dur="1" fill="hold">
                                          <p:stCondLst>
                                            <p:cond delay="499"/>
                                          </p:stCondLst>
                                        </p:cTn>
                                        <p:tgtEl>
                                          <p:spTgt spid="79"/>
                                        </p:tgtEl>
                                        <p:attrNameLst>
                                          <p:attrName>style.visibility</p:attrName>
                                        </p:attrNameLst>
                                      </p:cBhvr>
                                      <p:to>
                                        <p:strVal val="hidden"/>
                                      </p:to>
                                    </p:set>
                                  </p:childTnLst>
                                </p:cTn>
                              </p:par>
                            </p:childTnLst>
                          </p:cTn>
                        </p:par>
                        <p:par>
                          <p:cTn id="13" fill="hold">
                            <p:stCondLst>
                              <p:cond delay="500"/>
                            </p:stCondLst>
                            <p:childTnLst>
                              <p:par>
                                <p:cTn id="14" presetID="22" presetClass="entr" presetSubtype="4" fill="hold" nodeType="afterEffect">
                                  <p:stCondLst>
                                    <p:cond delay="0"/>
                                  </p:stCondLst>
                                  <p:childTnLst>
                                    <p:set>
                                      <p:cBhvr>
                                        <p:cTn id="15" dur="1" fill="hold">
                                          <p:stCondLst>
                                            <p:cond delay="0"/>
                                          </p:stCondLst>
                                        </p:cTn>
                                        <p:tgtEl>
                                          <p:spTgt spid="80"/>
                                        </p:tgtEl>
                                        <p:attrNameLst>
                                          <p:attrName>style.visibility</p:attrName>
                                        </p:attrNameLst>
                                      </p:cBhvr>
                                      <p:to>
                                        <p:strVal val="visible"/>
                                      </p:to>
                                    </p:set>
                                    <p:animEffect transition="in" filter="wipe(down)">
                                      <p:cBhvr>
                                        <p:cTn id="16" dur="500"/>
                                        <p:tgtEl>
                                          <p:spTgt spid="80"/>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xit" presetSubtype="4" fill="hold" nodeType="clickEffect">
                                  <p:stCondLst>
                                    <p:cond delay="0"/>
                                  </p:stCondLst>
                                  <p:childTnLst>
                                    <p:animEffect transition="out" filter="wipe(down)">
                                      <p:cBhvr>
                                        <p:cTn id="20" dur="500"/>
                                        <p:tgtEl>
                                          <p:spTgt spid="80"/>
                                        </p:tgtEl>
                                      </p:cBhvr>
                                    </p:animEffect>
                                    <p:set>
                                      <p:cBhvr>
                                        <p:cTn id="21" dur="1" fill="hold">
                                          <p:stCondLst>
                                            <p:cond delay="499"/>
                                          </p:stCondLst>
                                        </p:cTn>
                                        <p:tgtEl>
                                          <p:spTgt spid="80"/>
                                        </p:tgtEl>
                                        <p:attrNameLst>
                                          <p:attrName>style.visibility</p:attrName>
                                        </p:attrNameLst>
                                      </p:cBhvr>
                                      <p:to>
                                        <p:strVal val="hidden"/>
                                      </p:to>
                                    </p:set>
                                  </p:childTnLst>
                                </p:cTn>
                              </p:par>
                            </p:childTnLst>
                          </p:cTn>
                        </p:par>
                        <p:par>
                          <p:cTn id="22" fill="hold">
                            <p:stCondLst>
                              <p:cond delay="500"/>
                            </p:stCondLst>
                            <p:childTnLst>
                              <p:par>
                                <p:cTn id="23" presetID="22" presetClass="entr" presetSubtype="4" fill="hold" nodeType="afterEffect">
                                  <p:stCondLst>
                                    <p:cond delay="0"/>
                                  </p:stCondLst>
                                  <p:childTnLst>
                                    <p:set>
                                      <p:cBhvr>
                                        <p:cTn id="24" dur="1" fill="hold">
                                          <p:stCondLst>
                                            <p:cond delay="0"/>
                                          </p:stCondLst>
                                        </p:cTn>
                                        <p:tgtEl>
                                          <p:spTgt spid="78"/>
                                        </p:tgtEl>
                                        <p:attrNameLst>
                                          <p:attrName>style.visibility</p:attrName>
                                        </p:attrNameLst>
                                      </p:cBhvr>
                                      <p:to>
                                        <p:strVal val="visible"/>
                                      </p:to>
                                    </p:set>
                                    <p:animEffect transition="in" filter="wipe(down)">
                                      <p:cBhvr>
                                        <p:cTn id="25" dur="500"/>
                                        <p:tgtEl>
                                          <p:spTgt spid="78"/>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xit" presetSubtype="4" fill="hold" nodeType="clickEffect">
                                  <p:stCondLst>
                                    <p:cond delay="0"/>
                                  </p:stCondLst>
                                  <p:childTnLst>
                                    <p:animEffect transition="out" filter="wipe(down)">
                                      <p:cBhvr>
                                        <p:cTn id="29" dur="500"/>
                                        <p:tgtEl>
                                          <p:spTgt spid="78"/>
                                        </p:tgtEl>
                                      </p:cBhvr>
                                    </p:animEffect>
                                    <p:set>
                                      <p:cBhvr>
                                        <p:cTn id="30" dur="1" fill="hold">
                                          <p:stCondLst>
                                            <p:cond delay="499"/>
                                          </p:stCondLst>
                                        </p:cTn>
                                        <p:tgtEl>
                                          <p:spTgt spid="7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D593D"/>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lgn="l">
          <a:defRPr dirty="0">
            <a:latin typeface="+mj-lt"/>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1497</TotalTime>
  <Words>204</Words>
  <Application>Microsoft Office PowerPoint</Application>
  <PresentationFormat>Widescreen</PresentationFormat>
  <Paragraphs>50</Paragraphs>
  <Slides>10</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Century Gothic</vt:lpstr>
      <vt:lpstr>Office Theme</vt:lpstr>
      <vt:lpstr>PowerPoint Presentation</vt:lpstr>
      <vt:lpstr>PowerPoint Presentation</vt:lpstr>
      <vt:lpstr>PowerPoint Presentation</vt:lpstr>
      <vt:lpstr>PowerPoint Presentation</vt:lpstr>
      <vt:lpstr>How we will target users</vt:lpstr>
      <vt:lpstr>PowerPoint Presentation</vt:lpstr>
      <vt:lpstr>Path used to code the app</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Rare</dc:creator>
  <cp:lastModifiedBy>salah mahfoudh</cp:lastModifiedBy>
  <cp:revision>118</cp:revision>
  <dcterms:created xsi:type="dcterms:W3CDTF">2019-09-27T05:48:48Z</dcterms:created>
  <dcterms:modified xsi:type="dcterms:W3CDTF">2022-12-24T07:48:34Z</dcterms:modified>
</cp:coreProperties>
</file>

<file path=docProps/thumbnail.jpeg>
</file>